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356" r:id="rId3"/>
    <p:sldId id="287" r:id="rId4"/>
    <p:sldId id="355" r:id="rId5"/>
    <p:sldId id="358" r:id="rId6"/>
    <p:sldId id="378" r:id="rId7"/>
    <p:sldId id="359" r:id="rId8"/>
    <p:sldId id="360" r:id="rId9"/>
    <p:sldId id="362" r:id="rId10"/>
    <p:sldId id="365" r:id="rId11"/>
    <p:sldId id="366" r:id="rId12"/>
    <p:sldId id="337" r:id="rId13"/>
    <p:sldId id="368" r:id="rId14"/>
    <p:sldId id="369" r:id="rId15"/>
    <p:sldId id="336" r:id="rId16"/>
    <p:sldId id="422" r:id="rId17"/>
    <p:sldId id="423" r:id="rId18"/>
    <p:sldId id="42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1D86B1-AD8D-4241-8854-70AE05B593FE}" v="13" dt="2023-07-03T17:39:37.8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 VanHook" userId="fea916d0551ae359" providerId="LiveId" clId="{54CB9C7D-65D0-4FA9-8CBA-AB1BE4F18E14}"/>
    <pc:docChg chg="custSel modSld">
      <pc:chgData name="MIchael VanHook" userId="fea916d0551ae359" providerId="LiveId" clId="{54CB9C7D-65D0-4FA9-8CBA-AB1BE4F18E14}" dt="2018-05-03T21:40:43.420" v="14" actId="2711"/>
      <pc:docMkLst>
        <pc:docMk/>
      </pc:docMkLst>
      <pc:sldChg chg="modSp">
        <pc:chgData name="MIchael VanHook" userId="fea916d0551ae359" providerId="LiveId" clId="{54CB9C7D-65D0-4FA9-8CBA-AB1BE4F18E14}" dt="2018-05-03T21:40:23.568" v="12" actId="1076"/>
        <pc:sldMkLst>
          <pc:docMk/>
          <pc:sldMk cId="697854974" sldId="337"/>
        </pc:sldMkLst>
        <pc:spChg chg="mod">
          <ac:chgData name="MIchael VanHook" userId="fea916d0551ae359" providerId="LiveId" clId="{54CB9C7D-65D0-4FA9-8CBA-AB1BE4F18E14}" dt="2018-05-03T21:40:01.698" v="6" actId="207"/>
          <ac:spMkLst>
            <pc:docMk/>
            <pc:sldMk cId="697854974" sldId="337"/>
            <ac:spMk id="2" creationId="{00000000-0000-0000-0000-000000000000}"/>
          </ac:spMkLst>
        </pc:spChg>
        <pc:spChg chg="mod">
          <ac:chgData name="MIchael VanHook" userId="fea916d0551ae359" providerId="LiveId" clId="{54CB9C7D-65D0-4FA9-8CBA-AB1BE4F18E14}" dt="2018-05-03T21:40:13.275" v="11" actId="208"/>
          <ac:spMkLst>
            <pc:docMk/>
            <pc:sldMk cId="697854974" sldId="337"/>
            <ac:spMk id="3" creationId="{00000000-0000-0000-0000-000000000000}"/>
          </ac:spMkLst>
        </pc:spChg>
        <pc:picChg chg="mod">
          <ac:chgData name="MIchael VanHook" userId="fea916d0551ae359" providerId="LiveId" clId="{54CB9C7D-65D0-4FA9-8CBA-AB1BE4F18E14}" dt="2018-05-03T21:40:23.568" v="12" actId="1076"/>
          <ac:picMkLst>
            <pc:docMk/>
            <pc:sldMk cId="697854974" sldId="337"/>
            <ac:picMk id="2050" creationId="{00000000-0000-0000-0000-000000000000}"/>
          </ac:picMkLst>
        </pc:picChg>
      </pc:sldChg>
      <pc:sldChg chg="modSp">
        <pc:chgData name="MIchael VanHook" userId="fea916d0551ae359" providerId="LiveId" clId="{54CB9C7D-65D0-4FA9-8CBA-AB1BE4F18E14}" dt="2018-05-03T21:39:15.336" v="2" actId="207"/>
        <pc:sldMkLst>
          <pc:docMk/>
          <pc:sldMk cId="3613346771" sldId="358"/>
        </pc:sldMkLst>
        <pc:spChg chg="mod">
          <ac:chgData name="MIchael VanHook" userId="fea916d0551ae359" providerId="LiveId" clId="{54CB9C7D-65D0-4FA9-8CBA-AB1BE4F18E14}" dt="2018-05-03T21:39:15.336" v="2" actId="207"/>
          <ac:spMkLst>
            <pc:docMk/>
            <pc:sldMk cId="3613346771" sldId="358"/>
            <ac:spMk id="3" creationId="{00000000-0000-0000-0000-000000000000}"/>
          </ac:spMkLst>
        </pc:spChg>
      </pc:sldChg>
      <pc:sldChg chg="modSp">
        <pc:chgData name="MIchael VanHook" userId="fea916d0551ae359" providerId="LiveId" clId="{54CB9C7D-65D0-4FA9-8CBA-AB1BE4F18E14}" dt="2018-05-03T21:39:24.098" v="3" actId="113"/>
        <pc:sldMkLst>
          <pc:docMk/>
          <pc:sldMk cId="3601849203" sldId="359"/>
        </pc:sldMkLst>
        <pc:spChg chg="mod">
          <ac:chgData name="MIchael VanHook" userId="fea916d0551ae359" providerId="LiveId" clId="{54CB9C7D-65D0-4FA9-8CBA-AB1BE4F18E14}" dt="2018-05-03T21:39:24.098" v="3" actId="113"/>
          <ac:spMkLst>
            <pc:docMk/>
            <pc:sldMk cId="3601849203" sldId="359"/>
            <ac:spMk id="2" creationId="{00000000-0000-0000-0000-000000000000}"/>
          </ac:spMkLst>
        </pc:spChg>
      </pc:sldChg>
      <pc:sldChg chg="modSp">
        <pc:chgData name="MIchael VanHook" userId="fea916d0551ae359" providerId="LiveId" clId="{54CB9C7D-65D0-4FA9-8CBA-AB1BE4F18E14}" dt="2018-05-03T21:39:46.578" v="4" actId="2711"/>
        <pc:sldMkLst>
          <pc:docMk/>
          <pc:sldMk cId="1843467056" sldId="363"/>
        </pc:sldMkLst>
        <pc:spChg chg="mod">
          <ac:chgData name="MIchael VanHook" userId="fea916d0551ae359" providerId="LiveId" clId="{54CB9C7D-65D0-4FA9-8CBA-AB1BE4F18E14}" dt="2018-05-03T21:39:46.578" v="4" actId="2711"/>
          <ac:spMkLst>
            <pc:docMk/>
            <pc:sldMk cId="1843467056" sldId="363"/>
            <ac:spMk id="2" creationId="{00000000-0000-0000-0000-000000000000}"/>
          </ac:spMkLst>
        </pc:spChg>
      </pc:sldChg>
      <pc:sldChg chg="modSp">
        <pc:chgData name="MIchael VanHook" userId="fea916d0551ae359" providerId="LiveId" clId="{54CB9C7D-65D0-4FA9-8CBA-AB1BE4F18E14}" dt="2018-05-03T21:39:56.136" v="5" actId="207"/>
        <pc:sldMkLst>
          <pc:docMk/>
          <pc:sldMk cId="4199457574" sldId="366"/>
        </pc:sldMkLst>
        <pc:spChg chg="mod">
          <ac:chgData name="MIchael VanHook" userId="fea916d0551ae359" providerId="LiveId" clId="{54CB9C7D-65D0-4FA9-8CBA-AB1BE4F18E14}" dt="2018-05-03T21:39:56.136" v="5" actId="207"/>
          <ac:spMkLst>
            <pc:docMk/>
            <pc:sldMk cId="4199457574" sldId="366"/>
            <ac:spMk id="3" creationId="{00000000-0000-0000-0000-000000000000}"/>
          </ac:spMkLst>
        </pc:spChg>
      </pc:sldChg>
      <pc:sldChg chg="modSp">
        <pc:chgData name="MIchael VanHook" userId="fea916d0551ae359" providerId="LiveId" clId="{54CB9C7D-65D0-4FA9-8CBA-AB1BE4F18E14}" dt="2018-05-03T21:39:05.207" v="1" actId="208"/>
        <pc:sldMkLst>
          <pc:docMk/>
          <pc:sldMk cId="1820675231" sldId="388"/>
        </pc:sldMkLst>
        <pc:spChg chg="mod">
          <ac:chgData name="MIchael VanHook" userId="fea916d0551ae359" providerId="LiveId" clId="{54CB9C7D-65D0-4FA9-8CBA-AB1BE4F18E14}" dt="2018-05-03T21:39:02.683" v="0" actId="207"/>
          <ac:spMkLst>
            <pc:docMk/>
            <pc:sldMk cId="1820675231" sldId="388"/>
            <ac:spMk id="2" creationId="{00000000-0000-0000-0000-000000000000}"/>
          </ac:spMkLst>
        </pc:spChg>
        <pc:spChg chg="mod">
          <ac:chgData name="MIchael VanHook" userId="fea916d0551ae359" providerId="LiveId" clId="{54CB9C7D-65D0-4FA9-8CBA-AB1BE4F18E14}" dt="2018-05-03T21:39:05.207" v="1" actId="208"/>
          <ac:spMkLst>
            <pc:docMk/>
            <pc:sldMk cId="1820675231" sldId="388"/>
            <ac:spMk id="3" creationId="{00000000-0000-0000-0000-000000000000}"/>
          </ac:spMkLst>
        </pc:spChg>
      </pc:sldChg>
      <pc:sldChg chg="modSp">
        <pc:chgData name="MIchael VanHook" userId="fea916d0551ae359" providerId="LiveId" clId="{54CB9C7D-65D0-4FA9-8CBA-AB1BE4F18E14}" dt="2018-05-03T21:40:43.420" v="14" actId="2711"/>
        <pc:sldMkLst>
          <pc:docMk/>
          <pc:sldMk cId="2699317436" sldId="417"/>
        </pc:sldMkLst>
        <pc:spChg chg="mod">
          <ac:chgData name="MIchael VanHook" userId="fea916d0551ae359" providerId="LiveId" clId="{54CB9C7D-65D0-4FA9-8CBA-AB1BE4F18E14}" dt="2018-05-03T21:40:43.420" v="14" actId="2711"/>
          <ac:spMkLst>
            <pc:docMk/>
            <pc:sldMk cId="2699317436" sldId="417"/>
            <ac:spMk id="2" creationId="{00000000-0000-0000-0000-000000000000}"/>
          </ac:spMkLst>
        </pc:spChg>
      </pc:sldChg>
    </pc:docChg>
  </pc:docChgLst>
  <pc:docChgLst>
    <pc:chgData name="Michael VanHook" userId="fea916d0551ae359" providerId="LiveId" clId="{ED1D86B1-AD8D-4241-8854-70AE05B593FE}"/>
    <pc:docChg chg="delSld modSld">
      <pc:chgData name="Michael VanHook" userId="fea916d0551ae359" providerId="LiveId" clId="{ED1D86B1-AD8D-4241-8854-70AE05B593FE}" dt="2023-07-03T17:39:37.821" v="120"/>
      <pc:docMkLst>
        <pc:docMk/>
      </pc:docMkLst>
      <pc:sldChg chg="modSp mod">
        <pc:chgData name="Michael VanHook" userId="fea916d0551ae359" providerId="LiveId" clId="{ED1D86B1-AD8D-4241-8854-70AE05B593FE}" dt="2023-07-03T17:21:35.477" v="6" actId="2711"/>
        <pc:sldMkLst>
          <pc:docMk/>
          <pc:sldMk cId="2234466681" sldId="287"/>
        </pc:sldMkLst>
        <pc:spChg chg="mod">
          <ac:chgData name="Michael VanHook" userId="fea916d0551ae359" providerId="LiveId" clId="{ED1D86B1-AD8D-4241-8854-70AE05B593FE}" dt="2023-07-03T17:21:28.807" v="5" actId="20577"/>
          <ac:spMkLst>
            <pc:docMk/>
            <pc:sldMk cId="2234466681" sldId="287"/>
            <ac:spMk id="2" creationId="{00000000-0000-0000-0000-000000000000}"/>
          </ac:spMkLst>
        </pc:spChg>
        <pc:spChg chg="mod">
          <ac:chgData name="Michael VanHook" userId="fea916d0551ae359" providerId="LiveId" clId="{ED1D86B1-AD8D-4241-8854-70AE05B593FE}" dt="2023-07-03T17:21:35.477" v="6" actId="2711"/>
          <ac:spMkLst>
            <pc:docMk/>
            <pc:sldMk cId="2234466681" sldId="287"/>
            <ac:spMk id="3" creationId="{00000000-0000-0000-0000-000000000000}"/>
          </ac:spMkLst>
        </pc:spChg>
      </pc:sldChg>
      <pc:sldChg chg="del">
        <pc:chgData name="Michael VanHook" userId="fea916d0551ae359" providerId="LiveId" clId="{ED1D86B1-AD8D-4241-8854-70AE05B593FE}" dt="2023-07-03T17:39:07.047" v="115" actId="2696"/>
        <pc:sldMkLst>
          <pc:docMk/>
          <pc:sldMk cId="3084766751" sldId="306"/>
        </pc:sldMkLst>
      </pc:sldChg>
      <pc:sldChg chg="modSp mod">
        <pc:chgData name="Michael VanHook" userId="fea916d0551ae359" providerId="LiveId" clId="{ED1D86B1-AD8D-4241-8854-70AE05B593FE}" dt="2023-07-03T17:37:58.872" v="108" actId="2711"/>
        <pc:sldMkLst>
          <pc:docMk/>
          <pc:sldMk cId="3922993533" sldId="336"/>
        </pc:sldMkLst>
        <pc:spChg chg="mod">
          <ac:chgData name="Michael VanHook" userId="fea916d0551ae359" providerId="LiveId" clId="{ED1D86B1-AD8D-4241-8854-70AE05B593FE}" dt="2023-07-03T17:37:58.872" v="108" actId="2711"/>
          <ac:spMkLst>
            <pc:docMk/>
            <pc:sldMk cId="3922993533" sldId="336"/>
            <ac:spMk id="2" creationId="{00000000-0000-0000-0000-000000000000}"/>
          </ac:spMkLst>
        </pc:spChg>
      </pc:sldChg>
      <pc:sldChg chg="modSp mod">
        <pc:chgData name="Michael VanHook" userId="fea916d0551ae359" providerId="LiveId" clId="{ED1D86B1-AD8D-4241-8854-70AE05B593FE}" dt="2023-07-03T17:35:17.810" v="94" actId="20577"/>
        <pc:sldMkLst>
          <pc:docMk/>
          <pc:sldMk cId="697854974" sldId="337"/>
        </pc:sldMkLst>
        <pc:spChg chg="mod">
          <ac:chgData name="Michael VanHook" userId="fea916d0551ae359" providerId="LiveId" clId="{ED1D86B1-AD8D-4241-8854-70AE05B593FE}" dt="2023-07-03T17:34:01.202" v="87" actId="2711"/>
          <ac:spMkLst>
            <pc:docMk/>
            <pc:sldMk cId="697854974" sldId="337"/>
            <ac:spMk id="2" creationId="{00000000-0000-0000-0000-000000000000}"/>
          </ac:spMkLst>
        </pc:spChg>
        <pc:spChg chg="mod">
          <ac:chgData name="Michael VanHook" userId="fea916d0551ae359" providerId="LiveId" clId="{ED1D86B1-AD8D-4241-8854-70AE05B593FE}" dt="2023-07-03T17:35:17.810" v="94" actId="20577"/>
          <ac:spMkLst>
            <pc:docMk/>
            <pc:sldMk cId="697854974" sldId="337"/>
            <ac:spMk id="3" creationId="{00000000-0000-0000-0000-000000000000}"/>
          </ac:spMkLst>
        </pc:spChg>
      </pc:sldChg>
      <pc:sldChg chg="modSp mod">
        <pc:chgData name="Michael VanHook" userId="fea916d0551ae359" providerId="LiveId" clId="{ED1D86B1-AD8D-4241-8854-70AE05B593FE}" dt="2023-07-03T17:24:13.697" v="19" actId="20577"/>
        <pc:sldMkLst>
          <pc:docMk/>
          <pc:sldMk cId="3542320212" sldId="355"/>
        </pc:sldMkLst>
        <pc:spChg chg="mod">
          <ac:chgData name="Michael VanHook" userId="fea916d0551ae359" providerId="LiveId" clId="{ED1D86B1-AD8D-4241-8854-70AE05B593FE}" dt="2023-07-03T17:23:05.085" v="14" actId="255"/>
          <ac:spMkLst>
            <pc:docMk/>
            <pc:sldMk cId="3542320212" sldId="355"/>
            <ac:spMk id="2" creationId="{00000000-0000-0000-0000-000000000000}"/>
          </ac:spMkLst>
        </pc:spChg>
        <pc:spChg chg="mod">
          <ac:chgData name="Michael VanHook" userId="fea916d0551ae359" providerId="LiveId" clId="{ED1D86B1-AD8D-4241-8854-70AE05B593FE}" dt="2023-07-03T17:23:41.951" v="16"/>
          <ac:spMkLst>
            <pc:docMk/>
            <pc:sldMk cId="3542320212" sldId="355"/>
            <ac:spMk id="3" creationId="{00000000-0000-0000-0000-000000000000}"/>
          </ac:spMkLst>
        </pc:spChg>
        <pc:spChg chg="mod">
          <ac:chgData name="Michael VanHook" userId="fea916d0551ae359" providerId="LiveId" clId="{ED1D86B1-AD8D-4241-8854-70AE05B593FE}" dt="2023-07-03T17:24:13.697" v="19" actId="20577"/>
          <ac:spMkLst>
            <pc:docMk/>
            <pc:sldMk cId="3542320212" sldId="355"/>
            <ac:spMk id="4" creationId="{00000000-0000-0000-0000-000000000000}"/>
          </ac:spMkLst>
        </pc:spChg>
      </pc:sldChg>
      <pc:sldChg chg="modSp mod">
        <pc:chgData name="Michael VanHook" userId="fea916d0551ae359" providerId="LiveId" clId="{ED1D86B1-AD8D-4241-8854-70AE05B593FE}" dt="2023-07-03T17:20:48.193" v="2" actId="2711"/>
        <pc:sldMkLst>
          <pc:docMk/>
          <pc:sldMk cId="3028560321" sldId="356"/>
        </pc:sldMkLst>
        <pc:spChg chg="mod">
          <ac:chgData name="Michael VanHook" userId="fea916d0551ae359" providerId="LiveId" clId="{ED1D86B1-AD8D-4241-8854-70AE05B593FE}" dt="2023-07-03T17:20:41.697" v="1" actId="2711"/>
          <ac:spMkLst>
            <pc:docMk/>
            <pc:sldMk cId="3028560321" sldId="356"/>
            <ac:spMk id="2" creationId="{00000000-0000-0000-0000-000000000000}"/>
          </ac:spMkLst>
        </pc:spChg>
        <pc:spChg chg="mod">
          <ac:chgData name="Michael VanHook" userId="fea916d0551ae359" providerId="LiveId" clId="{ED1D86B1-AD8D-4241-8854-70AE05B593FE}" dt="2023-07-03T17:20:48.193" v="2" actId="2711"/>
          <ac:spMkLst>
            <pc:docMk/>
            <pc:sldMk cId="3028560321" sldId="356"/>
            <ac:spMk id="3" creationId="{00000000-0000-0000-0000-000000000000}"/>
          </ac:spMkLst>
        </pc:spChg>
      </pc:sldChg>
      <pc:sldChg chg="modSp mod">
        <pc:chgData name="Michael VanHook" userId="fea916d0551ae359" providerId="LiveId" clId="{ED1D86B1-AD8D-4241-8854-70AE05B593FE}" dt="2023-07-03T17:24:34.068" v="21" actId="2711"/>
        <pc:sldMkLst>
          <pc:docMk/>
          <pc:sldMk cId="3613346771" sldId="358"/>
        </pc:sldMkLst>
        <pc:spChg chg="mod">
          <ac:chgData name="Michael VanHook" userId="fea916d0551ae359" providerId="LiveId" clId="{ED1D86B1-AD8D-4241-8854-70AE05B593FE}" dt="2023-07-03T17:24:34.068" v="21" actId="2711"/>
          <ac:spMkLst>
            <pc:docMk/>
            <pc:sldMk cId="3613346771" sldId="358"/>
            <ac:spMk id="2" creationId="{00000000-0000-0000-0000-000000000000}"/>
          </ac:spMkLst>
        </pc:spChg>
        <pc:spChg chg="mod">
          <ac:chgData name="Michael VanHook" userId="fea916d0551ae359" providerId="LiveId" clId="{ED1D86B1-AD8D-4241-8854-70AE05B593FE}" dt="2023-07-03T17:24:27.781" v="20" actId="2711"/>
          <ac:spMkLst>
            <pc:docMk/>
            <pc:sldMk cId="3613346771" sldId="358"/>
            <ac:spMk id="3" creationId="{00000000-0000-0000-0000-000000000000}"/>
          </ac:spMkLst>
        </pc:spChg>
      </pc:sldChg>
      <pc:sldChg chg="modSp mod">
        <pc:chgData name="Michael VanHook" userId="fea916d0551ae359" providerId="LiveId" clId="{ED1D86B1-AD8D-4241-8854-70AE05B593FE}" dt="2023-07-03T17:24:52.366" v="23" actId="2711"/>
        <pc:sldMkLst>
          <pc:docMk/>
          <pc:sldMk cId="3601849203" sldId="359"/>
        </pc:sldMkLst>
        <pc:spChg chg="mod">
          <ac:chgData name="Michael VanHook" userId="fea916d0551ae359" providerId="LiveId" clId="{ED1D86B1-AD8D-4241-8854-70AE05B593FE}" dt="2023-07-03T17:24:52.366" v="23" actId="2711"/>
          <ac:spMkLst>
            <pc:docMk/>
            <pc:sldMk cId="3601849203" sldId="359"/>
            <ac:spMk id="2" creationId="{00000000-0000-0000-0000-000000000000}"/>
          </ac:spMkLst>
        </pc:spChg>
      </pc:sldChg>
      <pc:sldChg chg="addSp delSp modSp mod setBg">
        <pc:chgData name="Michael VanHook" userId="fea916d0551ae359" providerId="LiveId" clId="{ED1D86B1-AD8D-4241-8854-70AE05B593FE}" dt="2023-07-03T17:31:10.560" v="75" actId="14861"/>
        <pc:sldMkLst>
          <pc:docMk/>
          <pc:sldMk cId="529650845" sldId="360"/>
        </pc:sldMkLst>
        <pc:spChg chg="mod">
          <ac:chgData name="Michael VanHook" userId="fea916d0551ae359" providerId="LiveId" clId="{ED1D86B1-AD8D-4241-8854-70AE05B593FE}" dt="2023-07-03T17:30:11.572" v="70" actId="2711"/>
          <ac:spMkLst>
            <pc:docMk/>
            <pc:sldMk cId="529650845" sldId="360"/>
            <ac:spMk id="2" creationId="{00000000-0000-0000-0000-000000000000}"/>
          </ac:spMkLst>
        </pc:spChg>
        <pc:spChg chg="mod">
          <ac:chgData name="Michael VanHook" userId="fea916d0551ae359" providerId="LiveId" clId="{ED1D86B1-AD8D-4241-8854-70AE05B593FE}" dt="2023-07-03T17:30:21.170" v="71" actId="2711"/>
          <ac:spMkLst>
            <pc:docMk/>
            <pc:sldMk cId="529650845" sldId="360"/>
            <ac:spMk id="3" creationId="{00000000-0000-0000-0000-000000000000}"/>
          </ac:spMkLst>
        </pc:spChg>
        <pc:picChg chg="add mod">
          <ac:chgData name="Michael VanHook" userId="fea916d0551ae359" providerId="LiveId" clId="{ED1D86B1-AD8D-4241-8854-70AE05B593FE}" dt="2023-07-03T17:30:50.809" v="73" actId="14861"/>
          <ac:picMkLst>
            <pc:docMk/>
            <pc:sldMk cId="529650845" sldId="360"/>
            <ac:picMk id="4" creationId="{41708DB6-96EC-678E-531C-4C783E5AAD41}"/>
          </ac:picMkLst>
        </pc:picChg>
        <pc:picChg chg="add mod">
          <ac:chgData name="Michael VanHook" userId="fea916d0551ae359" providerId="LiveId" clId="{ED1D86B1-AD8D-4241-8854-70AE05B593FE}" dt="2023-07-03T17:31:03.656" v="74" actId="14861"/>
          <ac:picMkLst>
            <pc:docMk/>
            <pc:sldMk cId="529650845" sldId="360"/>
            <ac:picMk id="5" creationId="{5843B3EC-5C0A-A994-890B-2EF6770C2AFB}"/>
          </ac:picMkLst>
        </pc:picChg>
        <pc:picChg chg="add mod">
          <ac:chgData name="Michael VanHook" userId="fea916d0551ae359" providerId="LiveId" clId="{ED1D86B1-AD8D-4241-8854-70AE05B593FE}" dt="2023-07-03T17:31:10.560" v="75" actId="14861"/>
          <ac:picMkLst>
            <pc:docMk/>
            <pc:sldMk cId="529650845" sldId="360"/>
            <ac:picMk id="6" creationId="{03EB6A91-991A-22DB-0223-FC830DE58D60}"/>
          </ac:picMkLst>
        </pc:picChg>
        <pc:picChg chg="del">
          <ac:chgData name="Michael VanHook" userId="fea916d0551ae359" providerId="LiveId" clId="{ED1D86B1-AD8D-4241-8854-70AE05B593FE}" dt="2023-07-03T17:26:33.976" v="54" actId="478"/>
          <ac:picMkLst>
            <pc:docMk/>
            <pc:sldMk cId="529650845" sldId="360"/>
            <ac:picMk id="1026" creationId="{00000000-0000-0000-0000-000000000000}"/>
          </ac:picMkLst>
        </pc:picChg>
      </pc:sldChg>
      <pc:sldChg chg="del">
        <pc:chgData name="Michael VanHook" userId="fea916d0551ae359" providerId="LiveId" clId="{ED1D86B1-AD8D-4241-8854-70AE05B593FE}" dt="2023-07-03T17:32:20.932" v="79" actId="2696"/>
        <pc:sldMkLst>
          <pc:docMk/>
          <pc:sldMk cId="1880332847" sldId="361"/>
        </pc:sldMkLst>
      </pc:sldChg>
      <pc:sldChg chg="modSp mod setBg">
        <pc:chgData name="Michael VanHook" userId="fea916d0551ae359" providerId="LiveId" clId="{ED1D86B1-AD8D-4241-8854-70AE05B593FE}" dt="2023-07-03T17:32:15.135" v="78" actId="2711"/>
        <pc:sldMkLst>
          <pc:docMk/>
          <pc:sldMk cId="2493332821" sldId="362"/>
        </pc:sldMkLst>
        <pc:spChg chg="mod">
          <ac:chgData name="Michael VanHook" userId="fea916d0551ae359" providerId="LiveId" clId="{ED1D86B1-AD8D-4241-8854-70AE05B593FE}" dt="2023-07-03T17:32:09.266" v="77" actId="2711"/>
          <ac:spMkLst>
            <pc:docMk/>
            <pc:sldMk cId="2493332821" sldId="362"/>
            <ac:spMk id="2" creationId="{00000000-0000-0000-0000-000000000000}"/>
          </ac:spMkLst>
        </pc:spChg>
        <pc:spChg chg="mod">
          <ac:chgData name="Michael VanHook" userId="fea916d0551ae359" providerId="LiveId" clId="{ED1D86B1-AD8D-4241-8854-70AE05B593FE}" dt="2023-07-03T17:32:15.135" v="78" actId="2711"/>
          <ac:spMkLst>
            <pc:docMk/>
            <pc:sldMk cId="2493332821" sldId="362"/>
            <ac:spMk id="3" creationId="{00000000-0000-0000-0000-000000000000}"/>
          </ac:spMkLst>
        </pc:spChg>
      </pc:sldChg>
      <pc:sldChg chg="del">
        <pc:chgData name="Michael VanHook" userId="fea916d0551ae359" providerId="LiveId" clId="{ED1D86B1-AD8D-4241-8854-70AE05B593FE}" dt="2023-07-03T17:32:26.614" v="80" actId="2696"/>
        <pc:sldMkLst>
          <pc:docMk/>
          <pc:sldMk cId="1843467056" sldId="363"/>
        </pc:sldMkLst>
      </pc:sldChg>
      <pc:sldChg chg="modSp mod">
        <pc:chgData name="Michael VanHook" userId="fea916d0551ae359" providerId="LiveId" clId="{ED1D86B1-AD8D-4241-8854-70AE05B593FE}" dt="2023-07-03T17:32:43.199" v="82" actId="2711"/>
        <pc:sldMkLst>
          <pc:docMk/>
          <pc:sldMk cId="116535386" sldId="365"/>
        </pc:sldMkLst>
        <pc:spChg chg="mod">
          <ac:chgData name="Michael VanHook" userId="fea916d0551ae359" providerId="LiveId" clId="{ED1D86B1-AD8D-4241-8854-70AE05B593FE}" dt="2023-07-03T17:32:43.199" v="82" actId="2711"/>
          <ac:spMkLst>
            <pc:docMk/>
            <pc:sldMk cId="116535386" sldId="365"/>
            <ac:spMk id="2" creationId="{00000000-0000-0000-0000-000000000000}"/>
          </ac:spMkLst>
        </pc:spChg>
      </pc:sldChg>
      <pc:sldChg chg="modSp mod">
        <pc:chgData name="Michael VanHook" userId="fea916d0551ae359" providerId="LiveId" clId="{ED1D86B1-AD8D-4241-8854-70AE05B593FE}" dt="2023-07-03T17:33:04.338" v="85" actId="2711"/>
        <pc:sldMkLst>
          <pc:docMk/>
          <pc:sldMk cId="4199457574" sldId="366"/>
        </pc:sldMkLst>
        <pc:spChg chg="mod">
          <ac:chgData name="Michael VanHook" userId="fea916d0551ae359" providerId="LiveId" clId="{ED1D86B1-AD8D-4241-8854-70AE05B593FE}" dt="2023-07-03T17:33:04.338" v="85" actId="2711"/>
          <ac:spMkLst>
            <pc:docMk/>
            <pc:sldMk cId="4199457574" sldId="366"/>
            <ac:spMk id="2" creationId="{00000000-0000-0000-0000-000000000000}"/>
          </ac:spMkLst>
        </pc:spChg>
        <pc:spChg chg="mod">
          <ac:chgData name="Michael VanHook" userId="fea916d0551ae359" providerId="LiveId" clId="{ED1D86B1-AD8D-4241-8854-70AE05B593FE}" dt="2023-07-03T17:32:56.452" v="83" actId="2711"/>
          <ac:spMkLst>
            <pc:docMk/>
            <pc:sldMk cId="4199457574" sldId="366"/>
            <ac:spMk id="3" creationId="{00000000-0000-0000-0000-000000000000}"/>
          </ac:spMkLst>
        </pc:spChg>
      </pc:sldChg>
      <pc:sldChg chg="addSp delSp modSp mod">
        <pc:chgData name="Michael VanHook" userId="fea916d0551ae359" providerId="LiveId" clId="{ED1D86B1-AD8D-4241-8854-70AE05B593FE}" dt="2023-07-03T17:36:47.911" v="101" actId="2711"/>
        <pc:sldMkLst>
          <pc:docMk/>
          <pc:sldMk cId="808128501" sldId="368"/>
        </pc:sldMkLst>
        <pc:spChg chg="mod">
          <ac:chgData name="Michael VanHook" userId="fea916d0551ae359" providerId="LiveId" clId="{ED1D86B1-AD8D-4241-8854-70AE05B593FE}" dt="2023-07-03T17:36:47.911" v="101" actId="2711"/>
          <ac:spMkLst>
            <pc:docMk/>
            <pc:sldMk cId="808128501" sldId="368"/>
            <ac:spMk id="2" creationId="{00000000-0000-0000-0000-000000000000}"/>
          </ac:spMkLst>
        </pc:spChg>
        <pc:spChg chg="add del mod">
          <ac:chgData name="Michael VanHook" userId="fea916d0551ae359" providerId="LiveId" clId="{ED1D86B1-AD8D-4241-8854-70AE05B593FE}" dt="2023-07-03T17:36:18.818" v="96"/>
          <ac:spMkLst>
            <pc:docMk/>
            <pc:sldMk cId="808128501" sldId="368"/>
            <ac:spMk id="3" creationId="{86B6E22F-1EF0-1EE3-D4DD-8742BEC65FF8}"/>
          </ac:spMkLst>
        </pc:spChg>
        <pc:picChg chg="add mod">
          <ac:chgData name="Michael VanHook" userId="fea916d0551ae359" providerId="LiveId" clId="{ED1D86B1-AD8D-4241-8854-70AE05B593FE}" dt="2023-07-03T17:36:35.082" v="99" actId="14100"/>
          <ac:picMkLst>
            <pc:docMk/>
            <pc:sldMk cId="808128501" sldId="368"/>
            <ac:picMk id="4" creationId="{CDC82962-DC70-E2D0-9C6D-B3F0F7164AD7}"/>
          </ac:picMkLst>
        </pc:picChg>
        <pc:picChg chg="del">
          <ac:chgData name="Michael VanHook" userId="fea916d0551ae359" providerId="LiveId" clId="{ED1D86B1-AD8D-4241-8854-70AE05B593FE}" dt="2023-07-03T17:36:15.233" v="95" actId="478"/>
          <ac:picMkLst>
            <pc:docMk/>
            <pc:sldMk cId="808128501" sldId="368"/>
            <ac:picMk id="1026" creationId="{00000000-0000-0000-0000-000000000000}"/>
          </ac:picMkLst>
        </pc:picChg>
        <pc:picChg chg="mod">
          <ac:chgData name="Michael VanHook" userId="fea916d0551ae359" providerId="LiveId" clId="{ED1D86B1-AD8D-4241-8854-70AE05B593FE}" dt="2023-07-03T17:36:39.197" v="100" actId="1076"/>
          <ac:picMkLst>
            <pc:docMk/>
            <pc:sldMk cId="808128501" sldId="368"/>
            <ac:picMk id="2052" creationId="{00000000-0000-0000-0000-000000000000}"/>
          </ac:picMkLst>
        </pc:picChg>
      </pc:sldChg>
      <pc:sldChg chg="addSp delSp modSp mod">
        <pc:chgData name="Michael VanHook" userId="fea916d0551ae359" providerId="LiveId" clId="{ED1D86B1-AD8D-4241-8854-70AE05B593FE}" dt="2023-07-03T17:37:46.246" v="107" actId="14100"/>
        <pc:sldMkLst>
          <pc:docMk/>
          <pc:sldMk cId="1103596400" sldId="369"/>
        </pc:sldMkLst>
        <pc:spChg chg="mod">
          <ac:chgData name="Michael VanHook" userId="fea916d0551ae359" providerId="LiveId" clId="{ED1D86B1-AD8D-4241-8854-70AE05B593FE}" dt="2023-07-03T17:36:58.152" v="102" actId="2711"/>
          <ac:spMkLst>
            <pc:docMk/>
            <pc:sldMk cId="1103596400" sldId="369"/>
            <ac:spMk id="2" creationId="{00000000-0000-0000-0000-000000000000}"/>
          </ac:spMkLst>
        </pc:spChg>
        <pc:spChg chg="add del mod">
          <ac:chgData name="Michael VanHook" userId="fea916d0551ae359" providerId="LiveId" clId="{ED1D86B1-AD8D-4241-8854-70AE05B593FE}" dt="2023-07-03T17:37:18.618" v="104"/>
          <ac:spMkLst>
            <pc:docMk/>
            <pc:sldMk cId="1103596400" sldId="369"/>
            <ac:spMk id="3" creationId="{218EE97A-F3C8-E918-C22A-96D181F7B3DC}"/>
          </ac:spMkLst>
        </pc:spChg>
        <pc:picChg chg="add mod">
          <ac:chgData name="Michael VanHook" userId="fea916d0551ae359" providerId="LiveId" clId="{ED1D86B1-AD8D-4241-8854-70AE05B593FE}" dt="2023-07-03T17:37:46.246" v="107" actId="14100"/>
          <ac:picMkLst>
            <pc:docMk/>
            <pc:sldMk cId="1103596400" sldId="369"/>
            <ac:picMk id="4" creationId="{691980E5-F03F-D828-2829-839FEC1C09C0}"/>
          </ac:picMkLst>
        </pc:picChg>
        <pc:picChg chg="del">
          <ac:chgData name="Michael VanHook" userId="fea916d0551ae359" providerId="LiveId" clId="{ED1D86B1-AD8D-4241-8854-70AE05B593FE}" dt="2023-07-03T17:37:16.225" v="103" actId="478"/>
          <ac:picMkLst>
            <pc:docMk/>
            <pc:sldMk cId="1103596400" sldId="369"/>
            <ac:picMk id="3074" creationId="{00000000-0000-0000-0000-000000000000}"/>
          </ac:picMkLst>
        </pc:picChg>
      </pc:sldChg>
      <pc:sldChg chg="modSp mod">
        <pc:chgData name="Michael VanHook" userId="fea916d0551ae359" providerId="LiveId" clId="{ED1D86B1-AD8D-4241-8854-70AE05B593FE}" dt="2023-07-03T17:24:43.648" v="22" actId="2711"/>
        <pc:sldMkLst>
          <pc:docMk/>
          <pc:sldMk cId="2607419494" sldId="378"/>
        </pc:sldMkLst>
        <pc:spChg chg="mod">
          <ac:chgData name="Michael VanHook" userId="fea916d0551ae359" providerId="LiveId" clId="{ED1D86B1-AD8D-4241-8854-70AE05B593FE}" dt="2023-07-03T17:24:43.648" v="22" actId="2711"/>
          <ac:spMkLst>
            <pc:docMk/>
            <pc:sldMk cId="2607419494" sldId="378"/>
            <ac:spMk id="2" creationId="{00000000-0000-0000-0000-000000000000}"/>
          </ac:spMkLst>
        </pc:spChg>
      </pc:sldChg>
      <pc:sldChg chg="del">
        <pc:chgData name="Michael VanHook" userId="fea916d0551ae359" providerId="LiveId" clId="{ED1D86B1-AD8D-4241-8854-70AE05B593FE}" dt="2023-07-03T17:21:13.511" v="3" actId="2696"/>
        <pc:sldMkLst>
          <pc:docMk/>
          <pc:sldMk cId="439145482" sldId="381"/>
        </pc:sldMkLst>
      </pc:sldChg>
      <pc:sldChg chg="del">
        <pc:chgData name="Michael VanHook" userId="fea916d0551ae359" providerId="LiveId" clId="{ED1D86B1-AD8D-4241-8854-70AE05B593FE}" dt="2023-07-03T17:21:13.511" v="3" actId="2696"/>
        <pc:sldMkLst>
          <pc:docMk/>
          <pc:sldMk cId="2509366662" sldId="384"/>
        </pc:sldMkLst>
      </pc:sldChg>
      <pc:sldChg chg="del">
        <pc:chgData name="Michael VanHook" userId="fea916d0551ae359" providerId="LiveId" clId="{ED1D86B1-AD8D-4241-8854-70AE05B593FE}" dt="2023-07-03T17:21:13.511" v="3" actId="2696"/>
        <pc:sldMkLst>
          <pc:docMk/>
          <pc:sldMk cId="1820675231" sldId="388"/>
        </pc:sldMkLst>
      </pc:sldChg>
      <pc:sldChg chg="del">
        <pc:chgData name="Michael VanHook" userId="fea916d0551ae359" providerId="LiveId" clId="{ED1D86B1-AD8D-4241-8854-70AE05B593FE}" dt="2023-07-03T17:21:13.511" v="3" actId="2696"/>
        <pc:sldMkLst>
          <pc:docMk/>
          <pc:sldMk cId="190466791" sldId="396"/>
        </pc:sldMkLst>
      </pc:sldChg>
      <pc:sldChg chg="del">
        <pc:chgData name="Michael VanHook" userId="fea916d0551ae359" providerId="LiveId" clId="{ED1D86B1-AD8D-4241-8854-70AE05B593FE}" dt="2023-07-03T17:39:17.045" v="116" actId="2696"/>
        <pc:sldMkLst>
          <pc:docMk/>
          <pc:sldMk cId="909473636" sldId="420"/>
        </pc:sldMkLst>
      </pc:sldChg>
      <pc:sldChg chg="del">
        <pc:chgData name="Michael VanHook" userId="fea916d0551ae359" providerId="LiveId" clId="{ED1D86B1-AD8D-4241-8854-70AE05B593FE}" dt="2023-07-03T17:39:17.045" v="116" actId="2696"/>
        <pc:sldMkLst>
          <pc:docMk/>
          <pc:sldMk cId="4043432389" sldId="421"/>
        </pc:sldMkLst>
      </pc:sldChg>
      <pc:sldChg chg="modSp mod">
        <pc:chgData name="Michael VanHook" userId="fea916d0551ae359" providerId="LiveId" clId="{ED1D86B1-AD8D-4241-8854-70AE05B593FE}" dt="2023-07-03T17:38:07.046" v="109" actId="2711"/>
        <pc:sldMkLst>
          <pc:docMk/>
          <pc:sldMk cId="2573169357" sldId="422"/>
        </pc:sldMkLst>
        <pc:spChg chg="mod">
          <ac:chgData name="Michael VanHook" userId="fea916d0551ae359" providerId="LiveId" clId="{ED1D86B1-AD8D-4241-8854-70AE05B593FE}" dt="2023-07-03T17:38:07.046" v="109" actId="2711"/>
          <ac:spMkLst>
            <pc:docMk/>
            <pc:sldMk cId="2573169357" sldId="422"/>
            <ac:spMk id="2" creationId="{00000000-0000-0000-0000-000000000000}"/>
          </ac:spMkLst>
        </pc:spChg>
      </pc:sldChg>
      <pc:sldChg chg="modSp mod">
        <pc:chgData name="Michael VanHook" userId="fea916d0551ae359" providerId="LiveId" clId="{ED1D86B1-AD8D-4241-8854-70AE05B593FE}" dt="2023-07-03T17:39:37.821" v="120"/>
        <pc:sldMkLst>
          <pc:docMk/>
          <pc:sldMk cId="2511827725" sldId="423"/>
        </pc:sldMkLst>
        <pc:spChg chg="mod">
          <ac:chgData name="Michael VanHook" userId="fea916d0551ae359" providerId="LiveId" clId="{ED1D86B1-AD8D-4241-8854-70AE05B593FE}" dt="2023-07-03T17:39:37.821" v="120"/>
          <ac:spMkLst>
            <pc:docMk/>
            <pc:sldMk cId="2511827725" sldId="423"/>
            <ac:spMk id="2" creationId="{00000000-0000-0000-0000-000000000000}"/>
          </ac:spMkLst>
        </pc:spChg>
        <pc:spChg chg="mod">
          <ac:chgData name="Michael VanHook" userId="fea916d0551ae359" providerId="LiveId" clId="{ED1D86B1-AD8D-4241-8854-70AE05B593FE}" dt="2023-07-03T17:38:24.480" v="111" actId="2711"/>
          <ac:spMkLst>
            <pc:docMk/>
            <pc:sldMk cId="2511827725" sldId="423"/>
            <ac:spMk id="3" creationId="{00000000-0000-0000-0000-000000000000}"/>
          </ac:spMkLst>
        </pc:spChg>
      </pc:sldChg>
      <pc:sldChg chg="modSp mod">
        <pc:chgData name="Michael VanHook" userId="fea916d0551ae359" providerId="LiveId" clId="{ED1D86B1-AD8D-4241-8854-70AE05B593FE}" dt="2023-07-03T17:39:31.922" v="118"/>
        <pc:sldMkLst>
          <pc:docMk/>
          <pc:sldMk cId="3540142485" sldId="425"/>
        </pc:sldMkLst>
        <pc:spChg chg="mod">
          <ac:chgData name="Michael VanHook" userId="fea916d0551ae359" providerId="LiveId" clId="{ED1D86B1-AD8D-4241-8854-70AE05B593FE}" dt="2023-07-03T17:39:31.922" v="118"/>
          <ac:spMkLst>
            <pc:docMk/>
            <pc:sldMk cId="3540142485" sldId="425"/>
            <ac:spMk id="2" creationId="{3FD87DB4-ACE4-4573-A2CC-0EE725CF3522}"/>
          </ac:spMkLst>
        </pc:spChg>
        <pc:spChg chg="mod">
          <ac:chgData name="Michael VanHook" userId="fea916d0551ae359" providerId="LiveId" clId="{ED1D86B1-AD8D-4241-8854-70AE05B593FE}" dt="2023-07-03T17:38:39.346" v="113" actId="2711"/>
          <ac:spMkLst>
            <pc:docMk/>
            <pc:sldMk cId="3540142485" sldId="425"/>
            <ac:spMk id="3" creationId="{077CB0FE-5CAE-4300-81F1-DDB9730BB797}"/>
          </ac:spMkLst>
        </pc:spChg>
        <pc:spChg chg="mod">
          <ac:chgData name="Michael VanHook" userId="fea916d0551ae359" providerId="LiveId" clId="{ED1D86B1-AD8D-4241-8854-70AE05B593FE}" dt="2023-07-03T17:38:45.189" v="114" actId="2711"/>
          <ac:spMkLst>
            <pc:docMk/>
            <pc:sldMk cId="3540142485" sldId="425"/>
            <ac:spMk id="4" creationId="{F6593DB2-4BD1-4284-AD0E-4F3A03C2AD92}"/>
          </ac:spMkLst>
        </pc:spChg>
      </pc:sldChg>
      <pc:sldChg chg="del">
        <pc:chgData name="Michael VanHook" userId="fea916d0551ae359" providerId="LiveId" clId="{ED1D86B1-AD8D-4241-8854-70AE05B593FE}" dt="2023-07-03T17:39:07.047" v="115" actId="2696"/>
        <pc:sldMkLst>
          <pc:docMk/>
          <pc:sldMk cId="864181721" sldId="426"/>
        </pc:sldMkLst>
      </pc:sldChg>
      <pc:sldChg chg="del">
        <pc:chgData name="Michael VanHook" userId="fea916d0551ae359" providerId="LiveId" clId="{ED1D86B1-AD8D-4241-8854-70AE05B593FE}" dt="2023-07-03T17:39:07.047" v="115" actId="2696"/>
        <pc:sldMkLst>
          <pc:docMk/>
          <pc:sldMk cId="4226250720" sldId="427"/>
        </pc:sldMkLst>
      </pc:sldChg>
      <pc:sldChg chg="del">
        <pc:chgData name="Michael VanHook" userId="fea916d0551ae359" providerId="LiveId" clId="{ED1D86B1-AD8D-4241-8854-70AE05B593FE}" dt="2023-07-03T17:21:13.511" v="3" actId="2696"/>
        <pc:sldMkLst>
          <pc:docMk/>
          <pc:sldMk cId="1433201200" sldId="428"/>
        </pc:sldMkLst>
      </pc:sldChg>
      <pc:sldChg chg="del">
        <pc:chgData name="Michael VanHook" userId="fea916d0551ae359" providerId="LiveId" clId="{ED1D86B1-AD8D-4241-8854-70AE05B593FE}" dt="2023-07-03T17:39:17.045" v="116" actId="2696"/>
        <pc:sldMkLst>
          <pc:docMk/>
          <pc:sldMk cId="686484978" sldId="429"/>
        </pc:sldMkLst>
      </pc:sldChg>
    </pc:docChg>
  </pc:docChgLst>
  <pc:docChgLst>
    <pc:chgData name="MIchael VanHook" userId="fea916d0551ae359" providerId="LiveId" clId="{B9970DBC-8A54-4A38-AC57-4247426D1A0F}"/>
    <pc:docChg chg="modSld">
      <pc:chgData name="MIchael VanHook" userId="fea916d0551ae359" providerId="LiveId" clId="{B9970DBC-8A54-4A38-AC57-4247426D1A0F}" dt="2018-05-07T21:25:49.969" v="4" actId="207"/>
      <pc:docMkLst>
        <pc:docMk/>
      </pc:docMkLst>
      <pc:sldChg chg="modSp">
        <pc:chgData name="MIchael VanHook" userId="fea916d0551ae359" providerId="LiveId" clId="{B9970DBC-8A54-4A38-AC57-4247426D1A0F}" dt="2018-05-07T21:25:38.622" v="1" actId="208"/>
        <pc:sldMkLst>
          <pc:docMk/>
          <pc:sldMk cId="2511827725" sldId="423"/>
        </pc:sldMkLst>
        <pc:spChg chg="mod">
          <ac:chgData name="MIchael VanHook" userId="fea916d0551ae359" providerId="LiveId" clId="{B9970DBC-8A54-4A38-AC57-4247426D1A0F}" dt="2018-05-07T21:25:33.925" v="0" actId="207"/>
          <ac:spMkLst>
            <pc:docMk/>
            <pc:sldMk cId="2511827725" sldId="423"/>
            <ac:spMk id="2" creationId="{00000000-0000-0000-0000-000000000000}"/>
          </ac:spMkLst>
        </pc:spChg>
        <pc:spChg chg="mod">
          <ac:chgData name="MIchael VanHook" userId="fea916d0551ae359" providerId="LiveId" clId="{B9970DBC-8A54-4A38-AC57-4247426D1A0F}" dt="2018-05-07T21:25:38.622" v="1" actId="208"/>
          <ac:spMkLst>
            <pc:docMk/>
            <pc:sldMk cId="2511827725" sldId="423"/>
            <ac:spMk id="3" creationId="{00000000-0000-0000-0000-000000000000}"/>
          </ac:spMkLst>
        </pc:spChg>
      </pc:sldChg>
      <pc:sldChg chg="modSp">
        <pc:chgData name="MIchael VanHook" userId="fea916d0551ae359" providerId="LiveId" clId="{B9970DBC-8A54-4A38-AC57-4247426D1A0F}" dt="2018-05-07T21:25:49.969" v="4" actId="207"/>
        <pc:sldMkLst>
          <pc:docMk/>
          <pc:sldMk cId="3540142485" sldId="425"/>
        </pc:sldMkLst>
        <pc:spChg chg="mod">
          <ac:chgData name="MIchael VanHook" userId="fea916d0551ae359" providerId="LiveId" clId="{B9970DBC-8A54-4A38-AC57-4247426D1A0F}" dt="2018-05-07T21:25:49.969" v="4" actId="207"/>
          <ac:spMkLst>
            <pc:docMk/>
            <pc:sldMk cId="3540142485" sldId="425"/>
            <ac:spMk id="2" creationId="{3FD87DB4-ACE4-4573-A2CC-0EE725CF3522}"/>
          </ac:spMkLst>
        </pc:spChg>
        <pc:spChg chg="mod">
          <ac:chgData name="MIchael VanHook" userId="fea916d0551ae359" providerId="LiveId" clId="{B9970DBC-8A54-4A38-AC57-4247426D1A0F}" dt="2018-05-07T21:25:43.862" v="2" actId="208"/>
          <ac:spMkLst>
            <pc:docMk/>
            <pc:sldMk cId="3540142485" sldId="425"/>
            <ac:spMk id="3" creationId="{077CB0FE-5CAE-4300-81F1-DDB9730BB797}"/>
          </ac:spMkLst>
        </pc:spChg>
        <pc:spChg chg="mod">
          <ac:chgData name="MIchael VanHook" userId="fea916d0551ae359" providerId="LiveId" clId="{B9970DBC-8A54-4A38-AC57-4247426D1A0F}" dt="2018-05-07T21:25:45.724" v="3" actId="208"/>
          <ac:spMkLst>
            <pc:docMk/>
            <pc:sldMk cId="3540142485" sldId="425"/>
            <ac:spMk id="4" creationId="{F6593DB2-4BD1-4284-AD0E-4F3A03C2AD92}"/>
          </ac:spMkLst>
        </pc:spChg>
      </pc:sldChg>
    </pc:docChg>
  </pc:docChgLst>
  <pc:docChgLst>
    <pc:chgData name="MIchael VanHook" userId="fea916d0551ae359" providerId="LiveId" clId="{5733E8D9-C544-4D0A-9400-45B91A6C4161}"/>
    <pc:docChg chg="custSel mod delSld modSld">
      <pc:chgData name="MIchael VanHook" userId="fea916d0551ae359" providerId="LiveId" clId="{5733E8D9-C544-4D0A-9400-45B91A6C4161}" dt="2020-05-18T19:55:43.915" v="73"/>
      <pc:docMkLst>
        <pc:docMk/>
      </pc:docMkLst>
      <pc:sldChg chg="modTransition">
        <pc:chgData name="MIchael VanHook" userId="fea916d0551ae359" providerId="LiveId" clId="{5733E8D9-C544-4D0A-9400-45B91A6C4161}" dt="2020-05-18T19:55:43.915" v="73"/>
        <pc:sldMkLst>
          <pc:docMk/>
          <pc:sldMk cId="3084766751" sldId="306"/>
        </pc:sldMkLst>
      </pc:sldChg>
      <pc:sldChg chg="modTransition">
        <pc:chgData name="MIchael VanHook" userId="fea916d0551ae359" providerId="LiveId" clId="{5733E8D9-C544-4D0A-9400-45B91A6C4161}" dt="2020-05-18T19:55:26.084" v="71"/>
        <pc:sldMkLst>
          <pc:docMk/>
          <pc:sldMk cId="3922993533" sldId="336"/>
        </pc:sldMkLst>
      </pc:sldChg>
      <pc:sldChg chg="modSp mod modTransition">
        <pc:chgData name="MIchael VanHook" userId="fea916d0551ae359" providerId="LiveId" clId="{5733E8D9-C544-4D0A-9400-45B91A6C4161}" dt="2020-05-18T19:55:22.645" v="70"/>
        <pc:sldMkLst>
          <pc:docMk/>
          <pc:sldMk cId="697854974" sldId="337"/>
        </pc:sldMkLst>
        <pc:spChg chg="mod">
          <ac:chgData name="MIchael VanHook" userId="fea916d0551ae359" providerId="LiveId" clId="{5733E8D9-C544-4D0A-9400-45B91A6C4161}" dt="2020-05-18T19:41:05.559" v="53" actId="255"/>
          <ac:spMkLst>
            <pc:docMk/>
            <pc:sldMk cId="697854974" sldId="337"/>
            <ac:spMk id="3" creationId="{00000000-0000-0000-0000-000000000000}"/>
          </ac:spMkLst>
        </pc:spChg>
      </pc:sldChg>
      <pc:sldChg chg="addSp delSp modSp mod">
        <pc:chgData name="MIchael VanHook" userId="fea916d0551ae359" providerId="LiveId" clId="{5733E8D9-C544-4D0A-9400-45B91A6C4161}" dt="2020-05-18T19:34:38.209" v="14" actId="255"/>
        <pc:sldMkLst>
          <pc:docMk/>
          <pc:sldMk cId="3613346771" sldId="358"/>
        </pc:sldMkLst>
        <pc:spChg chg="mod">
          <ac:chgData name="MIchael VanHook" userId="fea916d0551ae359" providerId="LiveId" clId="{5733E8D9-C544-4D0A-9400-45B91A6C4161}" dt="2020-05-18T19:34:38.209" v="14" actId="255"/>
          <ac:spMkLst>
            <pc:docMk/>
            <pc:sldMk cId="3613346771" sldId="358"/>
            <ac:spMk id="2" creationId="{00000000-0000-0000-0000-000000000000}"/>
          </ac:spMkLst>
        </pc:spChg>
        <pc:spChg chg="mod">
          <ac:chgData name="MIchael VanHook" userId="fea916d0551ae359" providerId="LiveId" clId="{5733E8D9-C544-4D0A-9400-45B91A6C4161}" dt="2020-05-18T19:34:32.718" v="13"/>
          <ac:spMkLst>
            <pc:docMk/>
            <pc:sldMk cId="3613346771" sldId="358"/>
            <ac:spMk id="3" creationId="{00000000-0000-0000-0000-000000000000}"/>
          </ac:spMkLst>
        </pc:spChg>
        <pc:picChg chg="del">
          <ac:chgData name="MIchael VanHook" userId="fea916d0551ae359" providerId="LiveId" clId="{5733E8D9-C544-4D0A-9400-45B91A6C4161}" dt="2020-05-18T19:33:44.613" v="6" actId="478"/>
          <ac:picMkLst>
            <pc:docMk/>
            <pc:sldMk cId="3613346771" sldId="358"/>
            <ac:picMk id="4" creationId="{00000000-0000-0000-0000-000000000000}"/>
          </ac:picMkLst>
        </pc:picChg>
        <pc:picChg chg="add mod">
          <ac:chgData name="MIchael VanHook" userId="fea916d0551ae359" providerId="LiveId" clId="{5733E8D9-C544-4D0A-9400-45B91A6C4161}" dt="2020-05-18T19:33:50.951" v="9" actId="1076"/>
          <ac:picMkLst>
            <pc:docMk/>
            <pc:sldMk cId="3613346771" sldId="358"/>
            <ac:picMk id="5" creationId="{4A7C6D2D-4419-462A-BC90-D1079A8B9FB6}"/>
          </ac:picMkLst>
        </pc:picChg>
      </pc:sldChg>
      <pc:sldChg chg="modTransition">
        <pc:chgData name="MIchael VanHook" userId="fea916d0551ae359" providerId="LiveId" clId="{5733E8D9-C544-4D0A-9400-45B91A6C4161}" dt="2020-05-18T19:55:01.952" v="67"/>
        <pc:sldMkLst>
          <pc:docMk/>
          <pc:sldMk cId="3601849203" sldId="359"/>
        </pc:sldMkLst>
      </pc:sldChg>
      <pc:sldChg chg="modTransition">
        <pc:chgData name="MIchael VanHook" userId="fea916d0551ae359" providerId="LiveId" clId="{5733E8D9-C544-4D0A-9400-45B91A6C4161}" dt="2020-05-18T19:55:08.715" v="68"/>
        <pc:sldMkLst>
          <pc:docMk/>
          <pc:sldMk cId="1880332847" sldId="361"/>
        </pc:sldMkLst>
      </pc:sldChg>
      <pc:sldChg chg="modTransition">
        <pc:chgData name="MIchael VanHook" userId="fea916d0551ae359" providerId="LiveId" clId="{5733E8D9-C544-4D0A-9400-45B91A6C4161}" dt="2020-05-18T19:55:14.478" v="69"/>
        <pc:sldMkLst>
          <pc:docMk/>
          <pc:sldMk cId="1843467056" sldId="363"/>
        </pc:sldMkLst>
      </pc:sldChg>
      <pc:sldChg chg="modTransition">
        <pc:chgData name="MIchael VanHook" userId="fea916d0551ae359" providerId="LiveId" clId="{5733E8D9-C544-4D0A-9400-45B91A6C4161}" dt="2020-05-18T19:55:22.645" v="70"/>
        <pc:sldMkLst>
          <pc:docMk/>
          <pc:sldMk cId="116535386" sldId="365"/>
        </pc:sldMkLst>
      </pc:sldChg>
      <pc:sldChg chg="addSp delSp modSp mod modTransition">
        <pc:chgData name="MIchael VanHook" userId="fea916d0551ae359" providerId="LiveId" clId="{5733E8D9-C544-4D0A-9400-45B91A6C4161}" dt="2020-05-18T19:55:22.645" v="70"/>
        <pc:sldMkLst>
          <pc:docMk/>
          <pc:sldMk cId="4199457574" sldId="366"/>
        </pc:sldMkLst>
        <pc:spChg chg="mod">
          <ac:chgData name="MIchael VanHook" userId="fea916d0551ae359" providerId="LiveId" clId="{5733E8D9-C544-4D0A-9400-45B91A6C4161}" dt="2020-05-18T19:37:17.463" v="15" actId="255"/>
          <ac:spMkLst>
            <pc:docMk/>
            <pc:sldMk cId="4199457574" sldId="366"/>
            <ac:spMk id="2" creationId="{00000000-0000-0000-0000-000000000000}"/>
          </ac:spMkLst>
        </pc:spChg>
        <pc:spChg chg="mod">
          <ac:chgData name="MIchael VanHook" userId="fea916d0551ae359" providerId="LiveId" clId="{5733E8D9-C544-4D0A-9400-45B91A6C4161}" dt="2020-05-18T19:37:22.248" v="16"/>
          <ac:spMkLst>
            <pc:docMk/>
            <pc:sldMk cId="4199457574" sldId="366"/>
            <ac:spMk id="3" creationId="{00000000-0000-0000-0000-000000000000}"/>
          </ac:spMkLst>
        </pc:spChg>
        <pc:picChg chg="del">
          <ac:chgData name="MIchael VanHook" userId="fea916d0551ae359" providerId="LiveId" clId="{5733E8D9-C544-4D0A-9400-45B91A6C4161}" dt="2020-05-18T19:33:55.699" v="10" actId="478"/>
          <ac:picMkLst>
            <pc:docMk/>
            <pc:sldMk cId="4199457574" sldId="366"/>
            <ac:picMk id="4" creationId="{00000000-0000-0000-0000-000000000000}"/>
          </ac:picMkLst>
        </pc:picChg>
        <pc:picChg chg="add mod">
          <ac:chgData name="MIchael VanHook" userId="fea916d0551ae359" providerId="LiveId" clId="{5733E8D9-C544-4D0A-9400-45B91A6C4161}" dt="2020-05-18T19:34:01.893" v="12" actId="1076"/>
          <ac:picMkLst>
            <pc:docMk/>
            <pc:sldMk cId="4199457574" sldId="366"/>
            <ac:picMk id="5" creationId="{41B02ED7-2CB6-4F00-A0AA-6C6B21148ACB}"/>
          </ac:picMkLst>
        </pc:picChg>
      </pc:sldChg>
      <pc:sldChg chg="modTransition">
        <pc:chgData name="MIchael VanHook" userId="fea916d0551ae359" providerId="LiveId" clId="{5733E8D9-C544-4D0A-9400-45B91A6C4161}" dt="2020-05-18T19:55:22.645" v="70"/>
        <pc:sldMkLst>
          <pc:docMk/>
          <pc:sldMk cId="808128501" sldId="368"/>
        </pc:sldMkLst>
      </pc:sldChg>
      <pc:sldChg chg="modTransition">
        <pc:chgData name="MIchael VanHook" userId="fea916d0551ae359" providerId="LiveId" clId="{5733E8D9-C544-4D0A-9400-45B91A6C4161}" dt="2020-05-18T19:55:22.645" v="70"/>
        <pc:sldMkLst>
          <pc:docMk/>
          <pc:sldMk cId="1103596400" sldId="369"/>
        </pc:sldMkLst>
      </pc:sldChg>
      <pc:sldChg chg="modTransition">
        <pc:chgData name="MIchael VanHook" userId="fea916d0551ae359" providerId="LiveId" clId="{5733E8D9-C544-4D0A-9400-45B91A6C4161}" dt="2020-05-18T19:54:56.669" v="66"/>
        <pc:sldMkLst>
          <pc:docMk/>
          <pc:sldMk cId="2607419494" sldId="378"/>
        </pc:sldMkLst>
      </pc:sldChg>
      <pc:sldChg chg="addSp modSp mod modTransition setBg">
        <pc:chgData name="MIchael VanHook" userId="fea916d0551ae359" providerId="LiveId" clId="{5733E8D9-C544-4D0A-9400-45B91A6C4161}" dt="2020-05-18T19:54:47.715" v="65"/>
        <pc:sldMkLst>
          <pc:docMk/>
          <pc:sldMk cId="439145482" sldId="381"/>
        </pc:sldMkLst>
        <pc:spChg chg="mod ord">
          <ac:chgData name="MIchael VanHook" userId="fea916d0551ae359" providerId="LiveId" clId="{5733E8D9-C544-4D0A-9400-45B91A6C4161}" dt="2020-05-18T19:32:38.336" v="1" actId="2711"/>
          <ac:spMkLst>
            <pc:docMk/>
            <pc:sldMk cId="439145482" sldId="381"/>
            <ac:spMk id="2" creationId="{00000000-0000-0000-0000-000000000000}"/>
          </ac:spMkLst>
        </pc:spChg>
        <pc:spChg chg="add">
          <ac:chgData name="MIchael VanHook" userId="fea916d0551ae359" providerId="LiveId" clId="{5733E8D9-C544-4D0A-9400-45B91A6C4161}" dt="2020-05-18T19:32:28.272" v="0" actId="26606"/>
          <ac:spMkLst>
            <pc:docMk/>
            <pc:sldMk cId="439145482" sldId="381"/>
            <ac:spMk id="9" creationId="{37C89E4B-3C9F-44B9-8B86-D9E3D112D8EC}"/>
          </ac:spMkLst>
        </pc:spChg>
        <pc:picChg chg="mod">
          <ac:chgData name="MIchael VanHook" userId="fea916d0551ae359" providerId="LiveId" clId="{5733E8D9-C544-4D0A-9400-45B91A6C4161}" dt="2020-05-18T19:32:28.272" v="0" actId="26606"/>
          <ac:picMkLst>
            <pc:docMk/>
            <pc:sldMk cId="439145482" sldId="381"/>
            <ac:picMk id="4" creationId="{00000000-0000-0000-0000-000000000000}"/>
          </ac:picMkLst>
        </pc:picChg>
        <pc:cxnChg chg="add">
          <ac:chgData name="MIchael VanHook" userId="fea916d0551ae359" providerId="LiveId" clId="{5733E8D9-C544-4D0A-9400-45B91A6C4161}" dt="2020-05-18T19:32:28.272" v="0" actId="26606"/>
          <ac:cxnSpMkLst>
            <pc:docMk/>
            <pc:sldMk cId="439145482" sldId="381"/>
            <ac:cxnSpMk id="11" creationId="{AA2EAA10-076F-46BD-8F0F-B9A2FB77A85C}"/>
          </ac:cxnSpMkLst>
        </pc:cxnChg>
        <pc:cxnChg chg="add">
          <ac:chgData name="MIchael VanHook" userId="fea916d0551ae359" providerId="LiveId" clId="{5733E8D9-C544-4D0A-9400-45B91A6C4161}" dt="2020-05-18T19:32:28.272" v="0" actId="26606"/>
          <ac:cxnSpMkLst>
            <pc:docMk/>
            <pc:sldMk cId="439145482" sldId="381"/>
            <ac:cxnSpMk id="13" creationId="{D891E407-403B-4764-86C9-33A56D3BCAA3}"/>
          </ac:cxnSpMkLst>
        </pc:cxnChg>
      </pc:sldChg>
      <pc:sldChg chg="del">
        <pc:chgData name="MIchael VanHook" userId="fea916d0551ae359" providerId="LiveId" clId="{5733E8D9-C544-4D0A-9400-45B91A6C4161}" dt="2020-05-18T19:33:06.117" v="2" actId="2696"/>
        <pc:sldMkLst>
          <pc:docMk/>
          <pc:sldMk cId="2656783215" sldId="395"/>
        </pc:sldMkLst>
      </pc:sldChg>
      <pc:sldChg chg="modSp">
        <pc:chgData name="MIchael VanHook" userId="fea916d0551ae359" providerId="LiveId" clId="{5733E8D9-C544-4D0A-9400-45B91A6C4161}" dt="2020-05-18T19:33:16.561" v="5" actId="14100"/>
        <pc:sldMkLst>
          <pc:docMk/>
          <pc:sldMk cId="190466791" sldId="396"/>
        </pc:sldMkLst>
        <pc:picChg chg="mod">
          <ac:chgData name="MIchael VanHook" userId="fea916d0551ae359" providerId="LiveId" clId="{5733E8D9-C544-4D0A-9400-45B91A6C4161}" dt="2020-05-18T19:33:16.561" v="5" actId="14100"/>
          <ac:picMkLst>
            <pc:docMk/>
            <pc:sldMk cId="190466791" sldId="396"/>
            <ac:picMk id="1026" creationId="{00000000-0000-0000-0000-000000000000}"/>
          </ac:picMkLst>
        </pc:picChg>
        <pc:picChg chg="mod">
          <ac:chgData name="MIchael VanHook" userId="fea916d0551ae359" providerId="LiveId" clId="{5733E8D9-C544-4D0A-9400-45B91A6C4161}" dt="2020-05-18T19:33:11.531" v="3" actId="1076"/>
          <ac:picMkLst>
            <pc:docMk/>
            <pc:sldMk cId="190466791" sldId="396"/>
            <ac:picMk id="1027" creationId="{00000000-0000-0000-0000-000000000000}"/>
          </ac:picMkLst>
        </pc:picChg>
        <pc:picChg chg="mod">
          <ac:chgData name="MIchael VanHook" userId="fea916d0551ae359" providerId="LiveId" clId="{5733E8D9-C544-4D0A-9400-45B91A6C4161}" dt="2020-05-18T19:33:13.635" v="4" actId="1076"/>
          <ac:picMkLst>
            <pc:docMk/>
            <pc:sldMk cId="190466791" sldId="396"/>
            <ac:picMk id="1028" creationId="{00000000-0000-0000-0000-000000000000}"/>
          </ac:picMkLst>
        </pc:picChg>
      </pc:sldChg>
      <pc:sldChg chg="del">
        <pc:chgData name="MIchael VanHook" userId="fea916d0551ae359" providerId="LiveId" clId="{5733E8D9-C544-4D0A-9400-45B91A6C4161}" dt="2020-05-18T19:41:42.222" v="54" actId="2696"/>
        <pc:sldMkLst>
          <pc:docMk/>
          <pc:sldMk cId="2699317436" sldId="417"/>
        </pc:sldMkLst>
      </pc:sldChg>
      <pc:sldChg chg="modSp mod modTransition setBg">
        <pc:chgData name="MIchael VanHook" userId="fea916d0551ae359" providerId="LiveId" clId="{5733E8D9-C544-4D0A-9400-45B91A6C4161}" dt="2020-05-18T19:55:43.915" v="73"/>
        <pc:sldMkLst>
          <pc:docMk/>
          <pc:sldMk cId="909473636" sldId="420"/>
        </pc:sldMkLst>
        <pc:spChg chg="mod">
          <ac:chgData name="MIchael VanHook" userId="fea916d0551ae359" providerId="LiveId" clId="{5733E8D9-C544-4D0A-9400-45B91A6C4161}" dt="2020-05-18T19:43:26.672" v="61" actId="122"/>
          <ac:spMkLst>
            <pc:docMk/>
            <pc:sldMk cId="909473636" sldId="420"/>
            <ac:spMk id="2" creationId="{00000000-0000-0000-0000-000000000000}"/>
          </ac:spMkLst>
        </pc:spChg>
        <pc:spChg chg="mod">
          <ac:chgData name="MIchael VanHook" userId="fea916d0551ae359" providerId="LiveId" clId="{5733E8D9-C544-4D0A-9400-45B91A6C4161}" dt="2020-05-18T19:42:26.915" v="59" actId="12"/>
          <ac:spMkLst>
            <pc:docMk/>
            <pc:sldMk cId="909473636" sldId="420"/>
            <ac:spMk id="4" creationId="{00000000-0000-0000-0000-000000000000}"/>
          </ac:spMkLst>
        </pc:spChg>
        <pc:picChg chg="mod ord">
          <ac:chgData name="MIchael VanHook" userId="fea916d0551ae359" providerId="LiveId" clId="{5733E8D9-C544-4D0A-9400-45B91A6C4161}" dt="2020-05-18T19:41:59.469" v="55" actId="26606"/>
          <ac:picMkLst>
            <pc:docMk/>
            <pc:sldMk cId="909473636" sldId="420"/>
            <ac:picMk id="5" creationId="{00000000-0000-0000-0000-000000000000}"/>
          </ac:picMkLst>
        </pc:picChg>
      </pc:sldChg>
      <pc:sldChg chg="modTransition">
        <pc:chgData name="MIchael VanHook" userId="fea916d0551ae359" providerId="LiveId" clId="{5733E8D9-C544-4D0A-9400-45B91A6C4161}" dt="2020-05-18T19:55:43.915" v="73"/>
        <pc:sldMkLst>
          <pc:docMk/>
          <pc:sldMk cId="4043432389" sldId="421"/>
        </pc:sldMkLst>
      </pc:sldChg>
      <pc:sldChg chg="modTransition">
        <pc:chgData name="MIchael VanHook" userId="fea916d0551ae359" providerId="LiveId" clId="{5733E8D9-C544-4D0A-9400-45B91A6C4161}" dt="2020-05-18T19:55:37.779" v="72"/>
        <pc:sldMkLst>
          <pc:docMk/>
          <pc:sldMk cId="2573169357" sldId="422"/>
        </pc:sldMkLst>
      </pc:sldChg>
      <pc:sldChg chg="modTransition">
        <pc:chgData name="MIchael VanHook" userId="fea916d0551ae359" providerId="LiveId" clId="{5733E8D9-C544-4D0A-9400-45B91A6C4161}" dt="2020-05-18T19:55:43.915" v="73"/>
        <pc:sldMkLst>
          <pc:docMk/>
          <pc:sldMk cId="2511827725" sldId="423"/>
        </pc:sldMkLst>
      </pc:sldChg>
      <pc:sldChg chg="modTransition">
        <pc:chgData name="MIchael VanHook" userId="fea916d0551ae359" providerId="LiveId" clId="{5733E8D9-C544-4D0A-9400-45B91A6C4161}" dt="2020-05-18T19:55:43.915" v="73"/>
        <pc:sldMkLst>
          <pc:docMk/>
          <pc:sldMk cId="3540142485" sldId="425"/>
        </pc:sldMkLst>
      </pc:sldChg>
      <pc:sldChg chg="modTransition">
        <pc:chgData name="MIchael VanHook" userId="fea916d0551ae359" providerId="LiveId" clId="{5733E8D9-C544-4D0A-9400-45B91A6C4161}" dt="2020-05-18T19:55:43.915" v="73"/>
        <pc:sldMkLst>
          <pc:docMk/>
          <pc:sldMk cId="864181721" sldId="426"/>
        </pc:sldMkLst>
      </pc:sldChg>
      <pc:sldChg chg="modTransition">
        <pc:chgData name="MIchael VanHook" userId="fea916d0551ae359" providerId="LiveId" clId="{5733E8D9-C544-4D0A-9400-45B91A6C4161}" dt="2020-05-18T19:55:43.915" v="73"/>
        <pc:sldMkLst>
          <pc:docMk/>
          <pc:sldMk cId="4226250720" sldId="427"/>
        </pc:sldMkLst>
      </pc:sldChg>
      <pc:sldChg chg="modSp mod modTransition">
        <pc:chgData name="MIchael VanHook" userId="fea916d0551ae359" providerId="LiveId" clId="{5733E8D9-C544-4D0A-9400-45B91A6C4161}" dt="2020-05-18T19:55:43.915" v="73"/>
        <pc:sldMkLst>
          <pc:docMk/>
          <pc:sldMk cId="686484978" sldId="429"/>
        </pc:sldMkLst>
        <pc:spChg chg="mod">
          <ac:chgData name="MIchael VanHook" userId="fea916d0551ae359" providerId="LiveId" clId="{5733E8D9-C544-4D0A-9400-45B91A6C4161}" dt="2020-05-18T19:43:33.854" v="63" actId="122"/>
          <ac:spMkLst>
            <pc:docMk/>
            <pc:sldMk cId="686484978" sldId="429"/>
            <ac:spMk id="2" creationId="{00000000-0000-0000-0000-000000000000}"/>
          </ac:spMkLst>
        </pc:spChg>
        <pc:spChg chg="mod">
          <ac:chgData name="MIchael VanHook" userId="fea916d0551ae359" providerId="LiveId" clId="{5733E8D9-C544-4D0A-9400-45B91A6C4161}" dt="2020-05-18T19:44:03.949" v="64"/>
          <ac:spMkLst>
            <pc:docMk/>
            <pc:sldMk cId="686484978" sldId="429"/>
            <ac:spMk id="4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B3164-B6AA-45C5-8AC3-F92684A612E0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4AE73-139F-4EEA-BC5B-50C5B2570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459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B3164-B6AA-45C5-8AC3-F92684A612E0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4AE73-139F-4EEA-BC5B-50C5B2570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410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B3164-B6AA-45C5-8AC3-F92684A612E0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4AE73-139F-4EEA-BC5B-50C5B2570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8212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B3164-B6AA-45C5-8AC3-F92684A612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4AE73-139F-4EEA-BC5B-50C5B2570A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4101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B3164-B6AA-45C5-8AC3-F92684A612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4AE73-139F-4EEA-BC5B-50C5B2570A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6807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B3164-B6AA-45C5-8AC3-F92684A612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4AE73-139F-4EEA-BC5B-50C5B2570A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9041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B3164-B6AA-45C5-8AC3-F92684A612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4AE73-139F-4EEA-BC5B-50C5B2570A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8600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B3164-B6AA-45C5-8AC3-F92684A612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4AE73-139F-4EEA-BC5B-50C5B2570A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635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B3164-B6AA-45C5-8AC3-F92684A612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4AE73-139F-4EEA-BC5B-50C5B2570A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2151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B3164-B6AA-45C5-8AC3-F92684A612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4AE73-139F-4EEA-BC5B-50C5B2570A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7278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B3164-B6AA-45C5-8AC3-F92684A612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4AE73-139F-4EEA-BC5B-50C5B2570A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008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B3164-B6AA-45C5-8AC3-F92684A612E0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4AE73-139F-4EEA-BC5B-50C5B2570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62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B3164-B6AA-45C5-8AC3-F92684A612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4AE73-139F-4EEA-BC5B-50C5B2570A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577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B3164-B6AA-45C5-8AC3-F92684A612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4AE73-139F-4EEA-BC5B-50C5B2570A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9388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B3164-B6AA-45C5-8AC3-F92684A612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4AE73-139F-4EEA-BC5B-50C5B2570A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273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B3164-B6AA-45C5-8AC3-F92684A612E0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4AE73-139F-4EEA-BC5B-50C5B2570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37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B3164-B6AA-45C5-8AC3-F92684A612E0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4AE73-139F-4EEA-BC5B-50C5B2570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058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B3164-B6AA-45C5-8AC3-F92684A612E0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4AE73-139F-4EEA-BC5B-50C5B2570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057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B3164-B6AA-45C5-8AC3-F92684A612E0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4AE73-139F-4EEA-BC5B-50C5B2570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600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B3164-B6AA-45C5-8AC3-F92684A612E0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4AE73-139F-4EEA-BC5B-50C5B2570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174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B3164-B6AA-45C5-8AC3-F92684A612E0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4AE73-139F-4EEA-BC5B-50C5B2570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802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B3164-B6AA-45C5-8AC3-F92684A612E0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C4AE73-139F-4EEA-BC5B-50C5B2570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501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6B3164-B6AA-45C5-8AC3-F92684A612E0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C4AE73-139F-4EEA-BC5B-50C5B2570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590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6B3164-B6AA-45C5-8AC3-F92684A612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C4AE73-139F-4EEA-BC5B-50C5B2570A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404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23AC064-BC96-4F32-8AE1-B2FD3875482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7E7C77BC-7138-40B1-A15B-20F57A494629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B146403-F3D6-484B-B2ED-97F9565D0370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094" y="307731"/>
            <a:ext cx="3137809" cy="399763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picture containing cake&#10;&#10;Description generated with very high confidence">
            <a:extLst>
              <a:ext uri="{FF2B5EF4-FFF2-40B4-BE49-F238E27FC236}">
                <a16:creationId xmlns:a16="http://schemas.microsoft.com/office/drawing/2014/main" id="{EB67E80B-CE8F-4880-8C02-1C20011B4F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043" y="819812"/>
            <a:ext cx="5455917" cy="29734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7538" y="4756638"/>
            <a:ext cx="11139854" cy="93044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000" dirty="0">
                <a:solidFill>
                  <a:srgbClr val="FFFFFF"/>
                </a:solidFill>
                <a:latin typeface="Trebuchet MS" panose="020B0603020202020204" pitchFamily="34" charset="0"/>
              </a:rPr>
              <a:t>WELCOME</a:t>
            </a:r>
            <a:br>
              <a:rPr lang="en-US" sz="3000" dirty="0">
                <a:solidFill>
                  <a:srgbClr val="FFFFFF"/>
                </a:solidFill>
                <a:latin typeface="Trebuchet MS" panose="020B0603020202020204" pitchFamily="34" charset="0"/>
              </a:rPr>
            </a:br>
            <a:r>
              <a:rPr lang="en-US" sz="3000" dirty="0">
                <a:solidFill>
                  <a:srgbClr val="FFFFFF"/>
                </a:solidFill>
                <a:latin typeface="Trebuchet MS" panose="020B0603020202020204" pitchFamily="34" charset="0"/>
              </a:rPr>
              <a:t>BIENVENUE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9362" y="5815698"/>
            <a:ext cx="9144000" cy="420001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rebuchet MS" panose="020B0603020202020204" pitchFamily="34" charset="0"/>
              </a:rPr>
              <a:t>Lesson 2: Greetings</a:t>
            </a:r>
          </a:p>
        </p:txBody>
      </p:sp>
    </p:spTree>
    <p:extLst>
      <p:ext uri="{BB962C8B-B14F-4D97-AF65-F5344CB8AC3E}">
        <p14:creationId xmlns:p14="http://schemas.microsoft.com/office/powerpoint/2010/main" val="302856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>
            <a:normAutofit/>
          </a:bodyPr>
          <a:lstStyle/>
          <a:p>
            <a:r>
              <a:rPr lang="en-US" sz="5400" b="0" dirty="0">
                <a:solidFill>
                  <a:schemeClr val="bg1"/>
                </a:solidFill>
                <a:latin typeface="Trebuchet MS" panose="020B0603020202020204" pitchFamily="34" charset="0"/>
              </a:rPr>
              <a:t>Saying  Hello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  <a:latin typeface="Trebuchet MS" panose="020B0603020202020204" pitchFamily="34" charset="0"/>
              </a:rPr>
              <a:t>GREETINGS &amp; INTRODUCTIONS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B02ED7-2CB6-4F00-A0AA-6C6B21148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5615" y="590031"/>
            <a:ext cx="1810669" cy="2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457574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  <a:latin typeface="Viner Hand ITC" panose="03070502030502020203" pitchFamily="66" charset="0"/>
              </a:rPr>
              <a:t>An American Saying</a:t>
            </a:r>
            <a:b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ner Hand ITC" panose="03070502030502020203" pitchFamily="66" charset="0"/>
              </a:rPr>
            </a:br>
            <a:r>
              <a:rPr lang="en-US" sz="2200" dirty="0">
                <a:solidFill>
                  <a:srgbClr val="FFFF00"/>
                </a:solidFill>
                <a:latin typeface="Viner Hand ITC" panose="03070502030502020203" pitchFamily="66" charset="0"/>
              </a:rPr>
              <a:t>Un </a:t>
            </a:r>
            <a:r>
              <a:rPr lang="en-US" sz="2200" dirty="0" err="1">
                <a:solidFill>
                  <a:srgbClr val="FFFF00"/>
                </a:solidFill>
                <a:latin typeface="Viner Hand ITC" panose="03070502030502020203" pitchFamily="66" charset="0"/>
              </a:rPr>
              <a:t>proverbe</a:t>
            </a:r>
            <a:r>
              <a:rPr lang="en-US" sz="2200" dirty="0">
                <a:solidFill>
                  <a:srgbClr val="FFFF00"/>
                </a:solidFill>
                <a:latin typeface="Viner Hand ITC" panose="03070502030502020203" pitchFamily="66" charset="0"/>
              </a:rPr>
              <a:t> </a:t>
            </a:r>
            <a:r>
              <a:rPr lang="en-US" sz="2200" dirty="0" err="1">
                <a:solidFill>
                  <a:srgbClr val="FFFF00"/>
                </a:solidFill>
                <a:latin typeface="Viner Hand ITC" panose="03070502030502020203" pitchFamily="66" charset="0"/>
              </a:rPr>
              <a:t>américain</a:t>
            </a:r>
            <a:endParaRPr lang="en-US" sz="2200" dirty="0">
              <a:solidFill>
                <a:srgbClr val="FFFF00"/>
              </a:solidFill>
              <a:latin typeface="Viner Hand ITC" panose="03070502030502020203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828801"/>
            <a:ext cx="10737272" cy="4297363"/>
          </a:xfrm>
          <a:solidFill>
            <a:schemeClr val="bg1"/>
          </a:solidFill>
          <a:ln w="38100"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dirty="0">
                <a:latin typeface="Trebuchet MS" panose="020B0603020202020204" pitchFamily="34" charset="0"/>
              </a:rPr>
              <a:t>You never get a second chance to make a first impression. </a:t>
            </a:r>
          </a:p>
          <a:p>
            <a:pPr marL="0" indent="0" algn="ctr">
              <a:buNone/>
            </a:pPr>
            <a:r>
              <a:rPr lang="fr-FR" sz="3600" dirty="0">
                <a:solidFill>
                  <a:srgbClr val="C00000"/>
                </a:solidFill>
                <a:latin typeface="Trebuchet MS" panose="020B0603020202020204" pitchFamily="34" charset="0"/>
              </a:rPr>
              <a:t>Vous n'aurez jamais une deuxième chance de faire une première impression</a:t>
            </a:r>
            <a:r>
              <a:rPr lang="pt-BR" sz="3600" dirty="0">
                <a:solidFill>
                  <a:srgbClr val="C00000"/>
                </a:solidFill>
                <a:latin typeface="Trebuchet MS" panose="020B0603020202020204" pitchFamily="34" charset="0"/>
              </a:rPr>
              <a:t>. </a:t>
            </a:r>
          </a:p>
          <a:p>
            <a:endParaRPr lang="pt-BR" dirty="0">
              <a:solidFill>
                <a:srgbClr val="C00000"/>
              </a:solidFill>
              <a:latin typeface="Humanst521 BT" panose="020B0602020204020204" pitchFamily="34" charset="0"/>
            </a:endParaRPr>
          </a:p>
          <a:p>
            <a:pPr marL="0" indent="0">
              <a:buNone/>
            </a:pPr>
            <a:endParaRPr lang="pt-BR" dirty="0">
              <a:solidFill>
                <a:srgbClr val="C00000"/>
              </a:solidFill>
              <a:latin typeface="Humanst521 BT" panose="020B0602020204020204" pitchFamily="34" charset="0"/>
            </a:endParaRPr>
          </a:p>
          <a:p>
            <a:pPr marL="0" indent="0" algn="r">
              <a:buNone/>
            </a:pPr>
            <a:r>
              <a:rPr lang="pt-BR" sz="2000" dirty="0">
                <a:latin typeface="Trebuchet MS" panose="020B0603020202020204" pitchFamily="34" charset="0"/>
              </a:rPr>
              <a:t>What do you think?</a:t>
            </a:r>
          </a:p>
          <a:p>
            <a:pPr marL="0" indent="0" algn="r">
              <a:buNone/>
            </a:pPr>
            <a:r>
              <a:rPr lang="en-US" sz="2000" dirty="0">
                <a:solidFill>
                  <a:srgbClr val="C00000"/>
                </a:solidFill>
                <a:latin typeface="Humanst521 BT" panose="020B0602020204020204" pitchFamily="34" charset="0"/>
              </a:rPr>
              <a:t>	</a:t>
            </a:r>
            <a:r>
              <a:rPr lang="en-US" sz="3600" dirty="0" err="1">
                <a:solidFill>
                  <a:srgbClr val="C00000"/>
                </a:solidFill>
                <a:latin typeface="Humanst521 BT" panose="020B0602020204020204" pitchFamily="34" charset="0"/>
              </a:rPr>
              <a:t>Qu'en</a:t>
            </a:r>
            <a:r>
              <a:rPr lang="en-US" sz="3600" dirty="0">
                <a:solidFill>
                  <a:srgbClr val="C00000"/>
                </a:solidFill>
                <a:latin typeface="Humanst521 BT" panose="020B060202020402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Humanst521 BT" panose="020B0602020204020204" pitchFamily="34" charset="0"/>
              </a:rPr>
              <a:t>penses-tu</a:t>
            </a:r>
            <a:r>
              <a:rPr lang="en-US" sz="3600" dirty="0">
                <a:solidFill>
                  <a:srgbClr val="C00000"/>
                </a:solidFill>
                <a:latin typeface="Humanst521 BT" panose="020B0602020204020204" pitchFamily="34" charset="0"/>
              </a:rPr>
              <a:t>?</a:t>
            </a:r>
          </a:p>
        </p:txBody>
      </p:sp>
      <p:pic>
        <p:nvPicPr>
          <p:cNvPr id="2050" name="Picture 2" descr="C:\Users\ISAVanHook\Pictures\37926122_83ea6987_f84b_4562_831c_7ffd695193ad_xlar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725864"/>
            <a:ext cx="24003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7854974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latin typeface="Trebuchet MS" panose="020B0603020202020204" pitchFamily="34" charset="0"/>
              </a:rPr>
              <a:t>Basic American Introductions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93530"/>
            <a:ext cx="1295400" cy="1641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DC82962-DC70-E2D0-9C6D-B3F0F7164A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600" y="1916378"/>
            <a:ext cx="9876283" cy="402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128501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745" y="274638"/>
            <a:ext cx="10792691" cy="715962"/>
          </a:xfrm>
        </p:spPr>
        <p:txBody>
          <a:bodyPr>
            <a:normAutofit/>
          </a:bodyPr>
          <a:lstStyle/>
          <a:p>
            <a:pPr algn="l"/>
            <a:r>
              <a:rPr lang="en-US" sz="3200" dirty="0">
                <a:latin typeface="Trebuchet MS" panose="020B0603020202020204" pitchFamily="34" charset="0"/>
              </a:rPr>
              <a:t>Basic American Greetings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4036" y="173182"/>
            <a:ext cx="914400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91980E5-F03F-D828-2829-839FEC1C09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5745" y="2209058"/>
            <a:ext cx="9878291" cy="188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596400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How To Greet Americans</a:t>
            </a:r>
          </a:p>
        </p:txBody>
      </p:sp>
      <p:pic>
        <p:nvPicPr>
          <p:cNvPr id="4" name="How to Greet Americans  HEY  American English Pronunciation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3275" y="1600201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392299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Hello, Goodbye</a:t>
            </a:r>
          </a:p>
        </p:txBody>
      </p:sp>
      <p:pic>
        <p:nvPicPr>
          <p:cNvPr id="4" name="The Beatles - Hello Goodby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79750" y="1600201"/>
            <a:ext cx="6034088" cy="4525963"/>
          </a:xfrm>
        </p:spPr>
      </p:pic>
    </p:spTree>
    <p:extLst>
      <p:ext uri="{BB962C8B-B14F-4D97-AF65-F5344CB8AC3E}">
        <p14:creationId xmlns:p14="http://schemas.microsoft.com/office/powerpoint/2010/main" val="257316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br>
              <a:rPr lang="en-US" dirty="0">
                <a:latin typeface="Cambria" panose="02040503050406030204" pitchFamily="18" charset="0"/>
              </a:rPr>
            </a:br>
            <a:r>
              <a:rPr lang="en-US" dirty="0">
                <a:solidFill>
                  <a:srgbClr val="0070C0"/>
                </a:solidFill>
                <a:latin typeface="Trebuchet MS" panose="020B0603020202020204" pitchFamily="34" charset="0"/>
              </a:rPr>
              <a:t>Hello, Goodbye </a:t>
            </a:r>
            <a:br>
              <a:rPr lang="en-US" dirty="0">
                <a:solidFill>
                  <a:srgbClr val="0070C0"/>
                </a:solidFill>
                <a:latin typeface="Trebuchet MS" panose="020B0603020202020204" pitchFamily="34" charset="0"/>
              </a:rPr>
            </a:br>
            <a:r>
              <a:rPr lang="en-US" sz="2000" dirty="0">
                <a:solidFill>
                  <a:srgbClr val="0070C0"/>
                </a:solidFill>
                <a:latin typeface="Trebuchet MS" panose="020B0603020202020204" pitchFamily="34" charset="0"/>
              </a:rPr>
              <a:t>The Beatles</a:t>
            </a:r>
            <a:br>
              <a:rPr lang="en-US" dirty="0">
                <a:solidFill>
                  <a:srgbClr val="0070C0"/>
                </a:solidFill>
              </a:rPr>
            </a:b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447800"/>
            <a:ext cx="8118765" cy="5029200"/>
          </a:xfrm>
          <a:ln>
            <a:solidFill>
              <a:srgbClr val="C00000"/>
            </a:solidFill>
          </a:ln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3600" b="1" dirty="0">
                <a:latin typeface="Trebuchet MS" panose="020B0603020202020204" pitchFamily="34" charset="0"/>
              </a:rPr>
              <a:t>You say </a:t>
            </a:r>
            <a:r>
              <a:rPr lang="en-US" sz="3600" b="1" dirty="0">
                <a:solidFill>
                  <a:srgbClr val="FF0000"/>
                </a:solidFill>
                <a:latin typeface="Trebuchet MS" panose="020B0603020202020204" pitchFamily="34" charset="0"/>
              </a:rPr>
              <a:t>yes</a:t>
            </a:r>
            <a:r>
              <a:rPr lang="en-US" sz="3600" b="1" dirty="0">
                <a:latin typeface="Trebuchet MS" panose="020B0603020202020204" pitchFamily="34" charset="0"/>
              </a:rPr>
              <a:t>, I say </a:t>
            </a:r>
            <a:r>
              <a:rPr lang="en-US" sz="3600" b="1" dirty="0">
                <a:solidFill>
                  <a:srgbClr val="FF0000"/>
                </a:solidFill>
                <a:latin typeface="Trebuchet MS" panose="020B0603020202020204" pitchFamily="34" charset="0"/>
              </a:rPr>
              <a:t>no</a:t>
            </a:r>
          </a:p>
          <a:p>
            <a:pPr marL="0" indent="0">
              <a:buNone/>
            </a:pPr>
            <a:r>
              <a:rPr lang="en-US" sz="3600" b="1" dirty="0">
                <a:latin typeface="Trebuchet MS" panose="020B0603020202020204" pitchFamily="34" charset="0"/>
              </a:rPr>
              <a:t> You say stop and I say go </a:t>
            </a:r>
            <a:r>
              <a:rPr lang="en-US" sz="3600" b="1" dirty="0" err="1">
                <a:latin typeface="Trebuchet MS" panose="020B0603020202020204" pitchFamily="34" charset="0"/>
              </a:rPr>
              <a:t>go</a:t>
            </a:r>
            <a:r>
              <a:rPr lang="en-US" sz="3600" b="1" dirty="0">
                <a:latin typeface="Trebuchet MS" panose="020B0603020202020204" pitchFamily="34" charset="0"/>
              </a:rPr>
              <a:t> </a:t>
            </a:r>
            <a:r>
              <a:rPr lang="en-US" sz="3600" b="1" dirty="0" err="1">
                <a:latin typeface="Trebuchet MS" panose="020B0603020202020204" pitchFamily="34" charset="0"/>
              </a:rPr>
              <a:t>go</a:t>
            </a:r>
            <a:r>
              <a:rPr lang="en-US" sz="3600" b="1" dirty="0">
                <a:latin typeface="Trebuchet MS" panose="020B0603020202020204" pitchFamily="34" charset="0"/>
              </a:rPr>
              <a:t>, oh </a:t>
            </a:r>
            <a:r>
              <a:rPr lang="en-US" sz="3600" b="1" dirty="0">
                <a:solidFill>
                  <a:srgbClr val="FF0000"/>
                </a:solidFill>
                <a:latin typeface="Trebuchet MS" panose="020B0603020202020204" pitchFamily="34" charset="0"/>
              </a:rPr>
              <a:t>no</a:t>
            </a:r>
          </a:p>
          <a:p>
            <a:pPr marL="0" indent="0">
              <a:buNone/>
            </a:pPr>
            <a:r>
              <a:rPr lang="en-US" sz="3600" b="1" dirty="0">
                <a:latin typeface="Trebuchet MS" panose="020B0603020202020204" pitchFamily="34" charset="0"/>
              </a:rPr>
              <a:t> You say </a:t>
            </a:r>
            <a:r>
              <a:rPr lang="en-US" sz="3600" b="1" dirty="0">
                <a:solidFill>
                  <a:srgbClr val="FF0000"/>
                </a:solidFill>
                <a:latin typeface="Trebuchet MS" panose="020B0603020202020204" pitchFamily="34" charset="0"/>
              </a:rPr>
              <a:t>goodbye </a:t>
            </a:r>
            <a:r>
              <a:rPr lang="en-US" sz="3600" b="1" dirty="0">
                <a:latin typeface="Trebuchet MS" panose="020B0603020202020204" pitchFamily="34" charset="0"/>
              </a:rPr>
              <a:t>and I say </a:t>
            </a:r>
            <a:r>
              <a:rPr lang="en-US" sz="3600" b="1" dirty="0">
                <a:solidFill>
                  <a:srgbClr val="FF0000"/>
                </a:solidFill>
                <a:latin typeface="Trebuchet MS" panose="020B0603020202020204" pitchFamily="34" charset="0"/>
              </a:rPr>
              <a:t>hello</a:t>
            </a:r>
          </a:p>
          <a:p>
            <a:pPr marL="0" indent="0">
              <a:buNone/>
            </a:pPr>
            <a:r>
              <a:rPr lang="en-US" sz="3600" b="1" dirty="0">
                <a:latin typeface="Trebuchet MS" panose="020B0603020202020204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rebuchet MS" panose="020B0603020202020204" pitchFamily="34" charset="0"/>
              </a:rPr>
              <a:t>Hello </a:t>
            </a:r>
            <a:r>
              <a:rPr lang="en-US" sz="3600" b="1" dirty="0" err="1">
                <a:solidFill>
                  <a:srgbClr val="FF0000"/>
                </a:solidFill>
                <a:latin typeface="Trebuchet MS" panose="020B0603020202020204" pitchFamily="34" charset="0"/>
              </a:rPr>
              <a:t>hello</a:t>
            </a:r>
            <a:endParaRPr lang="en-US" sz="3600" b="1" dirty="0">
              <a:solidFill>
                <a:srgbClr val="FF0000"/>
              </a:solidFill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en-US" sz="3600" b="1" dirty="0">
                <a:latin typeface="Trebuchet MS" panose="020B0603020202020204" pitchFamily="34" charset="0"/>
              </a:rPr>
              <a:t> I don't know why you say </a:t>
            </a:r>
            <a:r>
              <a:rPr lang="en-US" sz="3600" b="1" dirty="0">
                <a:solidFill>
                  <a:srgbClr val="FF0000"/>
                </a:solidFill>
                <a:latin typeface="Trebuchet MS" panose="020B0603020202020204" pitchFamily="34" charset="0"/>
              </a:rPr>
              <a:t>goodbye</a:t>
            </a:r>
            <a:r>
              <a:rPr lang="en-US" sz="3600" b="1" dirty="0">
                <a:latin typeface="Trebuchet MS" panose="020B0603020202020204" pitchFamily="34" charset="0"/>
              </a:rPr>
              <a:t>, I say </a:t>
            </a:r>
            <a:r>
              <a:rPr lang="en-US" sz="3600" b="1" dirty="0">
                <a:solidFill>
                  <a:srgbClr val="FF0000"/>
                </a:solidFill>
                <a:latin typeface="Trebuchet MS" panose="020B0603020202020204" pitchFamily="34" charset="0"/>
              </a:rPr>
              <a:t>hello</a:t>
            </a:r>
          </a:p>
          <a:p>
            <a:pPr marL="0" indent="0">
              <a:buNone/>
            </a:pPr>
            <a:r>
              <a:rPr lang="en-US" sz="3600" b="1" dirty="0">
                <a:latin typeface="Trebuchet MS" panose="020B0603020202020204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rebuchet MS" panose="020B0603020202020204" pitchFamily="34" charset="0"/>
              </a:rPr>
              <a:t>Hello </a:t>
            </a:r>
            <a:r>
              <a:rPr lang="en-US" sz="3600" b="1" dirty="0" err="1">
                <a:solidFill>
                  <a:srgbClr val="FF0000"/>
                </a:solidFill>
                <a:latin typeface="Trebuchet MS" panose="020B0603020202020204" pitchFamily="34" charset="0"/>
              </a:rPr>
              <a:t>hello</a:t>
            </a:r>
            <a:endParaRPr lang="en-US" sz="3600" b="1" dirty="0">
              <a:solidFill>
                <a:srgbClr val="FF0000"/>
              </a:solidFill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en-US" sz="3600" b="1" dirty="0">
                <a:latin typeface="Trebuchet MS" panose="020B0603020202020204" pitchFamily="34" charset="0"/>
              </a:rPr>
              <a:t> I don't know why you say </a:t>
            </a:r>
            <a:r>
              <a:rPr lang="en-US" sz="3600" b="1" dirty="0">
                <a:solidFill>
                  <a:srgbClr val="FF0000"/>
                </a:solidFill>
                <a:latin typeface="Trebuchet MS" panose="020B0603020202020204" pitchFamily="34" charset="0"/>
              </a:rPr>
              <a:t>goodbye</a:t>
            </a:r>
            <a:r>
              <a:rPr lang="en-US" sz="3600" b="1" dirty="0">
                <a:latin typeface="Trebuchet MS" panose="020B0603020202020204" pitchFamily="34" charset="0"/>
              </a:rPr>
              <a:t>, I say </a:t>
            </a:r>
            <a:r>
              <a:rPr lang="en-US" sz="3600" b="1" dirty="0">
                <a:solidFill>
                  <a:srgbClr val="FF0000"/>
                </a:solidFill>
                <a:latin typeface="Trebuchet MS" panose="020B0603020202020204" pitchFamily="34" charset="0"/>
              </a:rPr>
              <a:t>hello</a:t>
            </a:r>
          </a:p>
          <a:p>
            <a:pPr marL="0" indent="0">
              <a:buNone/>
            </a:pPr>
            <a:endParaRPr lang="en-US" sz="3600" b="1" dirty="0"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en-US" sz="3600" b="1" dirty="0">
                <a:latin typeface="Trebuchet MS" panose="020B0603020202020204" pitchFamily="34" charset="0"/>
              </a:rPr>
              <a:t> I say high, you say low</a:t>
            </a:r>
          </a:p>
          <a:p>
            <a:pPr marL="0" indent="0">
              <a:buNone/>
            </a:pPr>
            <a:r>
              <a:rPr lang="en-US" sz="3600" b="1" dirty="0">
                <a:latin typeface="Trebuchet MS" panose="020B0603020202020204" pitchFamily="34" charset="0"/>
              </a:rPr>
              <a:t> You say why and I say I don't know, oh </a:t>
            </a:r>
            <a:r>
              <a:rPr lang="en-US" sz="3600" b="1" dirty="0">
                <a:solidFill>
                  <a:srgbClr val="FF0000"/>
                </a:solidFill>
                <a:latin typeface="Trebuchet MS" panose="020B0603020202020204" pitchFamily="34" charset="0"/>
              </a:rPr>
              <a:t>no</a:t>
            </a:r>
          </a:p>
          <a:p>
            <a:pPr marL="0" indent="0">
              <a:buNone/>
            </a:pPr>
            <a:r>
              <a:rPr lang="en-US" sz="3600" b="1" dirty="0">
                <a:latin typeface="Trebuchet MS" panose="020B0603020202020204" pitchFamily="34" charset="0"/>
              </a:rPr>
              <a:t> You say </a:t>
            </a:r>
            <a:r>
              <a:rPr lang="en-US" sz="3600" b="1" dirty="0">
                <a:solidFill>
                  <a:srgbClr val="FF0000"/>
                </a:solidFill>
                <a:latin typeface="Trebuchet MS" panose="020B0603020202020204" pitchFamily="34" charset="0"/>
              </a:rPr>
              <a:t>goodbye</a:t>
            </a:r>
            <a:r>
              <a:rPr lang="en-US" sz="3600" b="1" dirty="0">
                <a:latin typeface="Trebuchet MS" panose="020B0603020202020204" pitchFamily="34" charset="0"/>
              </a:rPr>
              <a:t> and I say </a:t>
            </a:r>
            <a:r>
              <a:rPr lang="en-US" sz="3600" b="1" dirty="0">
                <a:solidFill>
                  <a:srgbClr val="FF0000"/>
                </a:solidFill>
                <a:latin typeface="Trebuchet MS" panose="020B0603020202020204" pitchFamily="34" charset="0"/>
              </a:rPr>
              <a:t>hello</a:t>
            </a:r>
          </a:p>
          <a:p>
            <a:pPr marL="0" indent="0">
              <a:buNone/>
            </a:pPr>
            <a:r>
              <a:rPr lang="en-US" sz="3600" b="1" dirty="0">
                <a:latin typeface="Trebuchet MS" panose="020B0603020202020204" pitchFamily="34" charset="0"/>
              </a:rPr>
              <a:t> (Hello goodbye hello goodbye) </a:t>
            </a:r>
            <a:r>
              <a:rPr lang="en-US" sz="3600" b="1" dirty="0">
                <a:solidFill>
                  <a:srgbClr val="FF0000"/>
                </a:solidFill>
                <a:latin typeface="Trebuchet MS" panose="020B0603020202020204" pitchFamily="34" charset="0"/>
              </a:rPr>
              <a:t>Hello </a:t>
            </a:r>
            <a:r>
              <a:rPr lang="en-US" sz="3600" b="1" dirty="0" err="1">
                <a:solidFill>
                  <a:srgbClr val="FF0000"/>
                </a:solidFill>
                <a:latin typeface="Trebuchet MS" panose="020B0603020202020204" pitchFamily="34" charset="0"/>
              </a:rPr>
              <a:t>hello</a:t>
            </a:r>
            <a:endParaRPr lang="en-US" sz="3600" b="1" dirty="0">
              <a:solidFill>
                <a:srgbClr val="FF0000"/>
              </a:solidFill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en-US" sz="3600" b="1" dirty="0">
                <a:latin typeface="Trebuchet MS" panose="020B0603020202020204" pitchFamily="34" charset="0"/>
              </a:rPr>
              <a:t> (Hello goodbye) I don't know why you say </a:t>
            </a:r>
            <a:r>
              <a:rPr lang="en-US" sz="3600" b="1" dirty="0">
                <a:solidFill>
                  <a:srgbClr val="FF0000"/>
                </a:solidFill>
                <a:latin typeface="Trebuchet MS" panose="020B0603020202020204" pitchFamily="34" charset="0"/>
              </a:rPr>
              <a:t>goodbye</a:t>
            </a:r>
            <a:r>
              <a:rPr lang="en-US" sz="3600" b="1" dirty="0">
                <a:latin typeface="Trebuchet MS" panose="020B0603020202020204" pitchFamily="34" charset="0"/>
              </a:rPr>
              <a:t>, I say </a:t>
            </a:r>
            <a:r>
              <a:rPr lang="en-US" sz="3600" b="1" dirty="0">
                <a:solidFill>
                  <a:srgbClr val="FF0000"/>
                </a:solidFill>
                <a:latin typeface="Trebuchet MS" panose="020B0603020202020204" pitchFamily="34" charset="0"/>
              </a:rPr>
              <a:t>hello</a:t>
            </a:r>
          </a:p>
          <a:p>
            <a:pPr marL="0" indent="0">
              <a:buNone/>
            </a:pPr>
            <a:r>
              <a:rPr lang="en-US" sz="3600" b="1" dirty="0">
                <a:latin typeface="Trebuchet MS" panose="020B0603020202020204" pitchFamily="34" charset="0"/>
              </a:rPr>
              <a:t> (Hello goodbye hello goodbye) </a:t>
            </a:r>
            <a:r>
              <a:rPr lang="en-US" sz="3600" b="1" dirty="0">
                <a:solidFill>
                  <a:srgbClr val="FF0000"/>
                </a:solidFill>
                <a:latin typeface="Trebuchet MS" panose="020B0603020202020204" pitchFamily="34" charset="0"/>
              </a:rPr>
              <a:t>Hello </a:t>
            </a:r>
            <a:r>
              <a:rPr lang="en-US" sz="3600" b="1" dirty="0" err="1">
                <a:solidFill>
                  <a:srgbClr val="FF0000"/>
                </a:solidFill>
                <a:latin typeface="Trebuchet MS" panose="020B0603020202020204" pitchFamily="34" charset="0"/>
              </a:rPr>
              <a:t>hello</a:t>
            </a:r>
            <a:endParaRPr lang="en-US" sz="3600" b="1" dirty="0">
              <a:solidFill>
                <a:srgbClr val="FF0000"/>
              </a:solidFill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en-US" sz="3600" b="1" dirty="0">
                <a:latin typeface="Trebuchet MS" panose="020B0603020202020204" pitchFamily="34" charset="0"/>
              </a:rPr>
              <a:t> (Hello goodbye) I don't know why you say </a:t>
            </a:r>
            <a:r>
              <a:rPr lang="en-US" sz="3600" b="1" dirty="0">
                <a:solidFill>
                  <a:srgbClr val="FF0000"/>
                </a:solidFill>
                <a:latin typeface="Trebuchet MS" panose="020B0603020202020204" pitchFamily="34" charset="0"/>
              </a:rPr>
              <a:t>goodbye</a:t>
            </a:r>
          </a:p>
          <a:p>
            <a:pPr marL="0" indent="0">
              <a:buNone/>
            </a:pPr>
            <a:r>
              <a:rPr lang="en-US" sz="3600" b="1" dirty="0">
                <a:latin typeface="Trebuchet MS" panose="020B0603020202020204" pitchFamily="34" charset="0"/>
              </a:rPr>
              <a:t> (Hello goodbye) I say </a:t>
            </a:r>
            <a:r>
              <a:rPr lang="en-US" sz="3600" b="1" dirty="0">
                <a:solidFill>
                  <a:srgbClr val="FF0000"/>
                </a:solidFill>
                <a:latin typeface="Trebuchet MS" panose="020B0603020202020204" pitchFamily="34" charset="0"/>
              </a:rPr>
              <a:t>hello/goodbye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5616" y="468602"/>
            <a:ext cx="2206782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1827725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87DB4-ACE4-4573-A2CC-0EE725CF3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0070C0"/>
                </a:solidFill>
                <a:latin typeface="Trebuchet MS" panose="020B0603020202020204" pitchFamily="34" charset="0"/>
              </a:rPr>
              <a:t>Hello, Goodbye </a:t>
            </a:r>
            <a:br>
              <a:rPr lang="en-US" dirty="0">
                <a:solidFill>
                  <a:srgbClr val="0070C0"/>
                </a:solidFill>
                <a:latin typeface="Trebuchet MS" panose="020B0603020202020204" pitchFamily="34" charset="0"/>
              </a:rPr>
            </a:br>
            <a:r>
              <a:rPr lang="en-US" sz="2000" dirty="0">
                <a:solidFill>
                  <a:srgbClr val="0070C0"/>
                </a:solidFill>
                <a:latin typeface="Trebuchet MS" panose="020B0603020202020204" pitchFamily="34" charset="0"/>
              </a:rPr>
              <a:t>The Beatles</a:t>
            </a:r>
            <a:endParaRPr lang="en-US" dirty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7CB0FE-5CAE-4300-81F1-DDB9730BB7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ln>
            <a:solidFill>
              <a:srgbClr val="C00000"/>
            </a:solidFill>
          </a:ln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>
                <a:latin typeface="Trebuchet MS" panose="020B0603020202020204" pitchFamily="34" charset="0"/>
              </a:rPr>
              <a:t>Why </a:t>
            </a:r>
            <a:r>
              <a:rPr lang="en-US" b="1" dirty="0" err="1">
                <a:latin typeface="Trebuchet MS" panose="020B0603020202020204" pitchFamily="34" charset="0"/>
              </a:rPr>
              <a:t>why</a:t>
            </a:r>
            <a:r>
              <a:rPr lang="en-US" b="1" dirty="0">
                <a:latin typeface="Trebuchet MS" panose="020B0603020202020204" pitchFamily="34" charset="0"/>
              </a:rPr>
              <a:t> </a:t>
            </a:r>
            <a:r>
              <a:rPr lang="en-US" b="1" dirty="0" err="1">
                <a:latin typeface="Trebuchet MS" panose="020B0603020202020204" pitchFamily="34" charset="0"/>
              </a:rPr>
              <a:t>why</a:t>
            </a:r>
            <a:r>
              <a:rPr lang="en-US" b="1" dirty="0">
                <a:latin typeface="Trebuchet MS" panose="020B0603020202020204" pitchFamily="34" charset="0"/>
              </a:rPr>
              <a:t> </a:t>
            </a:r>
            <a:r>
              <a:rPr lang="en-US" b="1" dirty="0" err="1">
                <a:latin typeface="Trebuchet MS" panose="020B0603020202020204" pitchFamily="34" charset="0"/>
              </a:rPr>
              <a:t>why</a:t>
            </a:r>
            <a:r>
              <a:rPr lang="en-US" b="1" dirty="0">
                <a:latin typeface="Trebuchet MS" panose="020B0603020202020204" pitchFamily="34" charset="0"/>
              </a:rPr>
              <a:t> </a:t>
            </a:r>
            <a:r>
              <a:rPr lang="en-US" b="1" dirty="0" err="1">
                <a:latin typeface="Trebuchet MS" panose="020B0603020202020204" pitchFamily="34" charset="0"/>
              </a:rPr>
              <a:t>why</a:t>
            </a:r>
            <a:r>
              <a:rPr lang="en-US" b="1" dirty="0">
                <a:latin typeface="Trebuchet MS" panose="020B0603020202020204" pitchFamily="34" charset="0"/>
              </a:rPr>
              <a:t> </a:t>
            </a:r>
            <a:r>
              <a:rPr lang="en-US" b="1" dirty="0" err="1">
                <a:latin typeface="Trebuchet MS" panose="020B0603020202020204" pitchFamily="34" charset="0"/>
              </a:rPr>
              <a:t>why</a:t>
            </a:r>
            <a:r>
              <a:rPr lang="en-US" b="1" dirty="0">
                <a:latin typeface="Trebuchet MS" panose="020B0603020202020204" pitchFamily="34" charset="0"/>
              </a:rPr>
              <a:t> do you say </a:t>
            </a:r>
            <a:r>
              <a:rPr lang="en-US" b="1" dirty="0">
                <a:solidFill>
                  <a:srgbClr val="FF0000"/>
                </a:solidFill>
                <a:latin typeface="Trebuchet MS" panose="020B0603020202020204" pitchFamily="34" charset="0"/>
              </a:rPr>
              <a:t>goodbye </a:t>
            </a:r>
            <a:r>
              <a:rPr lang="en-US" b="1" dirty="0" err="1">
                <a:solidFill>
                  <a:srgbClr val="FF0000"/>
                </a:solidFill>
                <a:latin typeface="Trebuchet MS" panose="020B0603020202020204" pitchFamily="34" charset="0"/>
              </a:rPr>
              <a:t>goodbye</a:t>
            </a:r>
            <a:r>
              <a:rPr lang="en-US" b="1" dirty="0">
                <a:latin typeface="Trebuchet MS" panose="020B0603020202020204" pitchFamily="34" charset="0"/>
              </a:rPr>
              <a:t>, oh </a:t>
            </a:r>
            <a:r>
              <a:rPr lang="en-US" b="1" dirty="0">
                <a:solidFill>
                  <a:srgbClr val="FF0000"/>
                </a:solidFill>
                <a:latin typeface="Trebuchet MS" panose="020B0603020202020204" pitchFamily="34" charset="0"/>
              </a:rPr>
              <a:t>no</a:t>
            </a:r>
            <a:r>
              <a:rPr lang="en-US" b="1" dirty="0">
                <a:latin typeface="Trebuchet MS" panose="020B0603020202020204" pitchFamily="34" charset="0"/>
              </a:rPr>
              <a:t>?</a:t>
            </a:r>
          </a:p>
          <a:p>
            <a:pPr marL="0" indent="0">
              <a:buNone/>
            </a:pPr>
            <a:endParaRPr lang="en-US" b="1" dirty="0"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en-US" b="1" dirty="0">
                <a:latin typeface="Trebuchet MS" panose="020B0603020202020204" pitchFamily="34" charset="0"/>
              </a:rPr>
              <a:t> You say </a:t>
            </a:r>
            <a:r>
              <a:rPr lang="en-US" b="1" dirty="0">
                <a:solidFill>
                  <a:srgbClr val="FF0000"/>
                </a:solidFill>
                <a:latin typeface="Trebuchet MS" panose="020B0603020202020204" pitchFamily="34" charset="0"/>
              </a:rPr>
              <a:t>goodbye</a:t>
            </a:r>
            <a:r>
              <a:rPr lang="en-US" b="1" dirty="0">
                <a:latin typeface="Trebuchet MS" panose="020B0603020202020204" pitchFamily="34" charset="0"/>
              </a:rPr>
              <a:t> and I say </a:t>
            </a:r>
            <a:r>
              <a:rPr lang="en-US" b="1" dirty="0">
                <a:solidFill>
                  <a:srgbClr val="FF0000"/>
                </a:solidFill>
                <a:latin typeface="Trebuchet MS" panose="020B0603020202020204" pitchFamily="34" charset="0"/>
              </a:rPr>
              <a:t>hello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latin typeface="Trebuchet MS" panose="020B0603020202020204" pitchFamily="34" charset="0"/>
              </a:rPr>
              <a:t> Hello </a:t>
            </a:r>
            <a:r>
              <a:rPr lang="en-US" b="1" dirty="0" err="1">
                <a:solidFill>
                  <a:srgbClr val="FF0000"/>
                </a:solidFill>
                <a:latin typeface="Trebuchet MS" panose="020B0603020202020204" pitchFamily="34" charset="0"/>
              </a:rPr>
              <a:t>hello</a:t>
            </a:r>
            <a:endParaRPr lang="en-US" b="1" dirty="0">
              <a:solidFill>
                <a:srgbClr val="FF0000"/>
              </a:solidFill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en-US" b="1" dirty="0">
                <a:latin typeface="Trebuchet MS" panose="020B0603020202020204" pitchFamily="34" charset="0"/>
              </a:rPr>
              <a:t> I don't know why you say </a:t>
            </a:r>
            <a:r>
              <a:rPr lang="en-US" b="1" dirty="0">
                <a:solidFill>
                  <a:srgbClr val="FF0000"/>
                </a:solidFill>
                <a:latin typeface="Trebuchet MS" panose="020B0603020202020204" pitchFamily="34" charset="0"/>
              </a:rPr>
              <a:t>goodbye</a:t>
            </a:r>
            <a:r>
              <a:rPr lang="en-US" b="1" dirty="0">
                <a:latin typeface="Trebuchet MS" panose="020B0603020202020204" pitchFamily="34" charset="0"/>
              </a:rPr>
              <a:t>, I say </a:t>
            </a:r>
            <a:r>
              <a:rPr lang="en-US" b="1" dirty="0">
                <a:solidFill>
                  <a:srgbClr val="FF0000"/>
                </a:solidFill>
                <a:latin typeface="Trebuchet MS" panose="020B0603020202020204" pitchFamily="34" charset="0"/>
              </a:rPr>
              <a:t>hello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latin typeface="Trebuchet MS" panose="020B0603020202020204" pitchFamily="34" charset="0"/>
              </a:rPr>
              <a:t> Hello </a:t>
            </a:r>
            <a:r>
              <a:rPr lang="en-US" b="1" dirty="0" err="1">
                <a:solidFill>
                  <a:srgbClr val="FF0000"/>
                </a:solidFill>
                <a:latin typeface="Trebuchet MS" panose="020B0603020202020204" pitchFamily="34" charset="0"/>
              </a:rPr>
              <a:t>hello</a:t>
            </a:r>
            <a:endParaRPr lang="en-US" b="1" dirty="0">
              <a:solidFill>
                <a:srgbClr val="FF0000"/>
              </a:solidFill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en-US" b="1" dirty="0">
                <a:latin typeface="Trebuchet MS" panose="020B0603020202020204" pitchFamily="34" charset="0"/>
              </a:rPr>
              <a:t> I don't know why you say </a:t>
            </a:r>
            <a:r>
              <a:rPr lang="en-US" b="1" dirty="0">
                <a:solidFill>
                  <a:srgbClr val="FF0000"/>
                </a:solidFill>
                <a:latin typeface="Trebuchet MS" panose="020B0603020202020204" pitchFamily="34" charset="0"/>
              </a:rPr>
              <a:t>goodbye</a:t>
            </a:r>
            <a:r>
              <a:rPr lang="en-US" b="1" dirty="0">
                <a:latin typeface="Trebuchet MS" panose="020B0603020202020204" pitchFamily="34" charset="0"/>
              </a:rPr>
              <a:t>, I say </a:t>
            </a:r>
            <a:r>
              <a:rPr lang="en-US" b="1" dirty="0">
                <a:solidFill>
                  <a:srgbClr val="FF0000"/>
                </a:solidFill>
                <a:latin typeface="Trebuchet MS" panose="020B0603020202020204" pitchFamily="34" charset="0"/>
              </a:rPr>
              <a:t>hello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593DB2-4BD1-4284-AD0E-4F3A03C2AD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ln>
            <a:solidFill>
              <a:srgbClr val="C00000"/>
            </a:solidFill>
          </a:ln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>
                <a:latin typeface="Trebuchet MS" panose="020B0603020202020204" pitchFamily="34" charset="0"/>
              </a:rPr>
              <a:t> You say </a:t>
            </a:r>
            <a:r>
              <a:rPr lang="en-US" b="1" dirty="0">
                <a:solidFill>
                  <a:srgbClr val="FF0000"/>
                </a:solidFill>
                <a:latin typeface="Trebuchet MS" panose="020B0603020202020204" pitchFamily="34" charset="0"/>
              </a:rPr>
              <a:t>yes </a:t>
            </a:r>
            <a:r>
              <a:rPr lang="en-US" b="1" dirty="0">
                <a:latin typeface="Trebuchet MS" panose="020B0603020202020204" pitchFamily="34" charset="0"/>
              </a:rPr>
              <a:t>(I say </a:t>
            </a:r>
            <a:r>
              <a:rPr lang="en-US" b="1" dirty="0">
                <a:solidFill>
                  <a:srgbClr val="FF0000"/>
                </a:solidFill>
                <a:latin typeface="Trebuchet MS" panose="020B0603020202020204" pitchFamily="34" charset="0"/>
              </a:rPr>
              <a:t>yes</a:t>
            </a:r>
            <a:r>
              <a:rPr lang="en-US" b="1" dirty="0">
                <a:latin typeface="Trebuchet MS" panose="020B0603020202020204" pitchFamily="34" charset="0"/>
              </a:rPr>
              <a:t>) I say </a:t>
            </a:r>
            <a:r>
              <a:rPr lang="en-US" b="1" dirty="0">
                <a:solidFill>
                  <a:srgbClr val="FF0000"/>
                </a:solidFill>
                <a:latin typeface="Trebuchet MS" panose="020B0603020202020204" pitchFamily="34" charset="0"/>
              </a:rPr>
              <a:t>no</a:t>
            </a:r>
            <a:r>
              <a:rPr lang="en-US" b="1" dirty="0">
                <a:latin typeface="Trebuchet MS" panose="020B0603020202020204" pitchFamily="34" charset="0"/>
              </a:rPr>
              <a:t> (But I may mean </a:t>
            </a:r>
            <a:r>
              <a:rPr lang="en-US" b="1" dirty="0">
                <a:solidFill>
                  <a:srgbClr val="FF0000"/>
                </a:solidFill>
                <a:latin typeface="Trebuchet MS" panose="020B0603020202020204" pitchFamily="34" charset="0"/>
              </a:rPr>
              <a:t>no</a:t>
            </a:r>
            <a:r>
              <a:rPr lang="en-US" b="1" dirty="0">
                <a:latin typeface="Trebuchet MS" panose="020B0603020202020204" pitchFamily="34" charset="0"/>
              </a:rPr>
              <a:t>)</a:t>
            </a:r>
          </a:p>
          <a:p>
            <a:pPr marL="0" indent="0">
              <a:buNone/>
            </a:pPr>
            <a:r>
              <a:rPr lang="en-US" b="1" dirty="0">
                <a:latin typeface="Trebuchet MS" panose="020B0603020202020204" pitchFamily="34" charset="0"/>
              </a:rPr>
              <a:t> You say stop (I can stay) and I say go </a:t>
            </a:r>
            <a:r>
              <a:rPr lang="en-US" b="1" dirty="0" err="1">
                <a:latin typeface="Trebuchet MS" panose="020B0603020202020204" pitchFamily="34" charset="0"/>
              </a:rPr>
              <a:t>go</a:t>
            </a:r>
            <a:r>
              <a:rPr lang="en-US" b="1" dirty="0">
                <a:latin typeface="Trebuchet MS" panose="020B0603020202020204" pitchFamily="34" charset="0"/>
              </a:rPr>
              <a:t> </a:t>
            </a:r>
            <a:r>
              <a:rPr lang="en-US" b="1" dirty="0" err="1">
                <a:latin typeface="Trebuchet MS" panose="020B0603020202020204" pitchFamily="34" charset="0"/>
              </a:rPr>
              <a:t>go</a:t>
            </a:r>
            <a:r>
              <a:rPr lang="en-US" b="1" dirty="0">
                <a:latin typeface="Trebuchet MS" panose="020B0603020202020204" pitchFamily="34" charset="0"/>
              </a:rPr>
              <a:t> (Till it's time to go), oh</a:t>
            </a:r>
          </a:p>
          <a:p>
            <a:pPr marL="0" indent="0">
              <a:buNone/>
            </a:pPr>
            <a:r>
              <a:rPr lang="en-US" b="1" dirty="0">
                <a:latin typeface="Trebuchet MS" panose="020B0603020202020204" pitchFamily="34" charset="0"/>
              </a:rPr>
              <a:t> Oh </a:t>
            </a:r>
            <a:r>
              <a:rPr lang="en-US" b="1" dirty="0">
                <a:solidFill>
                  <a:srgbClr val="FF0000"/>
                </a:solidFill>
                <a:latin typeface="Trebuchet MS" panose="020B0603020202020204" pitchFamily="34" charset="0"/>
              </a:rPr>
              <a:t>no</a:t>
            </a:r>
          </a:p>
          <a:p>
            <a:pPr marL="0" indent="0">
              <a:buNone/>
            </a:pPr>
            <a:r>
              <a:rPr lang="en-US" b="1" dirty="0">
                <a:latin typeface="Trebuchet MS" panose="020B0603020202020204" pitchFamily="34" charset="0"/>
              </a:rPr>
              <a:t> You say </a:t>
            </a:r>
            <a:r>
              <a:rPr lang="en-US" b="1" dirty="0">
                <a:solidFill>
                  <a:srgbClr val="FF0000"/>
                </a:solidFill>
                <a:latin typeface="Trebuchet MS" panose="020B0603020202020204" pitchFamily="34" charset="0"/>
              </a:rPr>
              <a:t>goodbye</a:t>
            </a:r>
            <a:r>
              <a:rPr lang="en-US" b="1" dirty="0">
                <a:latin typeface="Trebuchet MS" panose="020B0603020202020204" pitchFamily="34" charset="0"/>
              </a:rPr>
              <a:t> and I say </a:t>
            </a:r>
            <a:r>
              <a:rPr lang="en-US" b="1" dirty="0">
                <a:solidFill>
                  <a:srgbClr val="FF0000"/>
                </a:solidFill>
                <a:latin typeface="Trebuchet MS" panose="020B0603020202020204" pitchFamily="34" charset="0"/>
              </a:rPr>
              <a:t>hello</a:t>
            </a:r>
          </a:p>
          <a:p>
            <a:pPr marL="0" indent="0">
              <a:buNone/>
            </a:pPr>
            <a:r>
              <a:rPr lang="en-US" b="1" dirty="0">
                <a:latin typeface="Trebuchet MS" panose="020B0603020202020204" pitchFamily="34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rebuchet MS" panose="020B0603020202020204" pitchFamily="34" charset="0"/>
              </a:rPr>
              <a:t>Hello </a:t>
            </a:r>
            <a:r>
              <a:rPr lang="en-US" b="1" dirty="0" err="1">
                <a:solidFill>
                  <a:srgbClr val="FF0000"/>
                </a:solidFill>
                <a:latin typeface="Trebuchet MS" panose="020B0603020202020204" pitchFamily="34" charset="0"/>
              </a:rPr>
              <a:t>hello</a:t>
            </a:r>
            <a:endParaRPr lang="en-US" b="1" dirty="0">
              <a:solidFill>
                <a:srgbClr val="FF0000"/>
              </a:solidFill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en-US" b="1" dirty="0">
                <a:latin typeface="Trebuchet MS" panose="020B0603020202020204" pitchFamily="34" charset="0"/>
              </a:rPr>
              <a:t> I don't know why you say </a:t>
            </a:r>
            <a:r>
              <a:rPr lang="en-US" b="1" dirty="0">
                <a:solidFill>
                  <a:srgbClr val="FF0000"/>
                </a:solidFill>
                <a:latin typeface="Trebuchet MS" panose="020B0603020202020204" pitchFamily="34" charset="0"/>
              </a:rPr>
              <a:t>goodbye</a:t>
            </a:r>
            <a:r>
              <a:rPr lang="en-US" b="1" dirty="0">
                <a:latin typeface="Trebuchet MS" panose="020B0603020202020204" pitchFamily="34" charset="0"/>
              </a:rPr>
              <a:t>, I say </a:t>
            </a:r>
            <a:r>
              <a:rPr lang="en-US" b="1" dirty="0">
                <a:solidFill>
                  <a:srgbClr val="FF0000"/>
                </a:solidFill>
                <a:latin typeface="Trebuchet MS" panose="020B0603020202020204" pitchFamily="34" charset="0"/>
              </a:rPr>
              <a:t>hello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latin typeface="Trebuchet MS" panose="020B0603020202020204" pitchFamily="34" charset="0"/>
              </a:rPr>
              <a:t> Hello </a:t>
            </a:r>
            <a:r>
              <a:rPr lang="en-US" b="1" dirty="0" err="1">
                <a:solidFill>
                  <a:srgbClr val="FF0000"/>
                </a:solidFill>
                <a:latin typeface="Trebuchet MS" panose="020B0603020202020204" pitchFamily="34" charset="0"/>
              </a:rPr>
              <a:t>hello</a:t>
            </a:r>
            <a:endParaRPr lang="en-US" b="1" dirty="0">
              <a:solidFill>
                <a:srgbClr val="FF0000"/>
              </a:solidFill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en-US" b="1" dirty="0">
                <a:latin typeface="Trebuchet MS" panose="020B0603020202020204" pitchFamily="34" charset="0"/>
              </a:rPr>
              <a:t> I don't know why you say </a:t>
            </a:r>
            <a:r>
              <a:rPr lang="en-US" b="1" dirty="0">
                <a:solidFill>
                  <a:srgbClr val="FF0000"/>
                </a:solidFill>
                <a:latin typeface="Trebuchet MS" panose="020B0603020202020204" pitchFamily="34" charset="0"/>
              </a:rPr>
              <a:t>goodbye</a:t>
            </a:r>
            <a:r>
              <a:rPr lang="en-US" b="1" dirty="0">
                <a:latin typeface="Trebuchet MS" panose="020B0603020202020204" pitchFamily="34" charset="0"/>
              </a:rPr>
              <a:t>, I say </a:t>
            </a:r>
            <a:r>
              <a:rPr lang="en-US" b="1" dirty="0">
                <a:solidFill>
                  <a:srgbClr val="FF0000"/>
                </a:solidFill>
                <a:latin typeface="Trebuchet MS" panose="020B0603020202020204" pitchFamily="34" charset="0"/>
              </a:rPr>
              <a:t>hello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latin typeface="Trebuchet MS" panose="020B0603020202020204" pitchFamily="34" charset="0"/>
              </a:rPr>
              <a:t> Hello </a:t>
            </a:r>
            <a:r>
              <a:rPr lang="en-US" b="1" dirty="0" err="1">
                <a:solidFill>
                  <a:srgbClr val="FF0000"/>
                </a:solidFill>
                <a:latin typeface="Trebuchet MS" panose="020B0603020202020204" pitchFamily="34" charset="0"/>
              </a:rPr>
              <a:t>hello</a:t>
            </a:r>
            <a:endParaRPr lang="en-US" b="1" dirty="0">
              <a:solidFill>
                <a:srgbClr val="FF0000"/>
              </a:solidFill>
              <a:latin typeface="Trebuchet MS" panose="020B0603020202020204" pitchFamily="34" charset="0"/>
            </a:endParaRPr>
          </a:p>
          <a:p>
            <a:pPr marL="0" indent="0">
              <a:buNone/>
            </a:pPr>
            <a:r>
              <a:rPr lang="en-US" b="1" dirty="0">
                <a:latin typeface="Trebuchet MS" panose="020B0603020202020204" pitchFamily="34" charset="0"/>
              </a:rPr>
              <a:t> I don't know why you say </a:t>
            </a:r>
            <a:r>
              <a:rPr lang="en-US" b="1" dirty="0">
                <a:solidFill>
                  <a:srgbClr val="FF0000"/>
                </a:solidFill>
                <a:latin typeface="Trebuchet MS" panose="020B0603020202020204" pitchFamily="34" charset="0"/>
              </a:rPr>
              <a:t>goodbye</a:t>
            </a:r>
            <a:r>
              <a:rPr lang="en-US" b="1" dirty="0">
                <a:latin typeface="Trebuchet MS" panose="020B0603020202020204" pitchFamily="34" charset="0"/>
              </a:rPr>
              <a:t>, I say </a:t>
            </a:r>
            <a:r>
              <a:rPr lang="en-US" b="1" dirty="0">
                <a:solidFill>
                  <a:srgbClr val="FF0000"/>
                </a:solidFill>
                <a:latin typeface="Trebuchet MS" panose="020B0603020202020204" pitchFamily="34" charset="0"/>
              </a:rPr>
              <a:t>hello </a:t>
            </a:r>
            <a:r>
              <a:rPr lang="en-US" b="1" dirty="0" err="1">
                <a:solidFill>
                  <a:srgbClr val="FF0000"/>
                </a:solidFill>
                <a:latin typeface="Trebuchet MS" panose="020B0603020202020204" pitchFamily="34" charset="0"/>
              </a:rPr>
              <a:t>hello</a:t>
            </a:r>
            <a:endParaRPr lang="en-US" b="1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142485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4291" y="152400"/>
            <a:ext cx="10889673" cy="1066800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latin typeface="Viner Hand ITC" panose="03070502030502020203" pitchFamily="66" charset="0"/>
              </a:rPr>
              <a:t>Lesson Objectives </a:t>
            </a:r>
            <a:endParaRPr lang="en-US" sz="16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4291" y="1752601"/>
            <a:ext cx="10889673" cy="4373563"/>
          </a:xfrm>
          <a:solidFill>
            <a:schemeClr val="bg1"/>
          </a:solidFill>
          <a:ln w="6350"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4000" dirty="0">
                <a:latin typeface="Humanst521 BT" panose="020B0602020204020204" pitchFamily="34" charset="0"/>
              </a:rPr>
              <a:t>Make observations about differences in culture.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>
                <a:latin typeface="Humanst521 BT" panose="020B0602020204020204" pitchFamily="34" charset="0"/>
              </a:rPr>
              <a:t>Say hello in English.</a:t>
            </a:r>
          </a:p>
          <a:p>
            <a:pPr marL="0" indent="0">
              <a:buNone/>
            </a:pPr>
            <a:endParaRPr lang="en-US" sz="4000" dirty="0"/>
          </a:p>
          <a:p>
            <a:pPr marL="742950" indent="-742950">
              <a:buClr>
                <a:srgbClr val="002060"/>
              </a:buClr>
              <a:buFont typeface="+mj-lt"/>
              <a:buAutoNum type="arabicPeriod"/>
            </a:pPr>
            <a:endParaRPr lang="en-US" sz="4000" dirty="0">
              <a:latin typeface="Humanst521 BT" panose="020B0602020204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4291" y="1295401"/>
            <a:ext cx="5285509" cy="609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Viner Hand ITC" panose="03070502030502020203" pitchFamily="66" charset="0"/>
              </a:rPr>
              <a:t>I can:</a:t>
            </a:r>
          </a:p>
        </p:txBody>
      </p:sp>
    </p:spTree>
    <p:extLst>
      <p:ext uri="{BB962C8B-B14F-4D97-AF65-F5344CB8AC3E}">
        <p14:creationId xmlns:p14="http://schemas.microsoft.com/office/powerpoint/2010/main" val="2234466681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745" y="152400"/>
            <a:ext cx="10986655" cy="1066800"/>
          </a:xfrm>
        </p:spPr>
        <p:txBody>
          <a:bodyPr>
            <a:normAutofit/>
          </a:bodyPr>
          <a:lstStyle/>
          <a:p>
            <a:pPr algn="r"/>
            <a:r>
              <a:rPr lang="en-US" dirty="0" err="1">
                <a:latin typeface="Viner Hand ITC" panose="03070502030502020203" pitchFamily="66" charset="0"/>
              </a:rPr>
              <a:t>Objectifs</a:t>
            </a:r>
            <a:r>
              <a:rPr lang="en-US" dirty="0">
                <a:latin typeface="Viner Hand ITC" panose="03070502030502020203" pitchFamily="66" charset="0"/>
              </a:rPr>
              <a:t> de la </a:t>
            </a:r>
            <a:r>
              <a:rPr lang="en-US" dirty="0" err="1">
                <a:latin typeface="Viner Hand ITC" panose="03070502030502020203" pitchFamily="66" charset="0"/>
              </a:rPr>
              <a:t>leçon</a:t>
            </a:r>
            <a:endParaRPr lang="en-US" dirty="0">
              <a:latin typeface="Viner Hand ITC" panose="03070502030502020203" pitchFamily="66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6582" y="1752601"/>
            <a:ext cx="10875817" cy="4373563"/>
          </a:xfrm>
          <a:solidFill>
            <a:schemeClr val="bg1"/>
          </a:solidFill>
          <a:ln w="6350"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fr-FR" sz="4000" dirty="0">
                <a:latin typeface="Humanst521 BT" panose="020B0602020204020204" pitchFamily="34" charset="0"/>
              </a:rPr>
              <a:t>Faire des observations sur les différences de culture.</a:t>
            </a:r>
          </a:p>
          <a:p>
            <a:pPr marL="742950" indent="-742950">
              <a:buFont typeface="+mj-lt"/>
              <a:buAutoNum type="arabicPeriod"/>
            </a:pPr>
            <a:r>
              <a:rPr lang="fr-FR" sz="4000" dirty="0">
                <a:latin typeface="Humanst521 BT" panose="020B0602020204020204" pitchFamily="34" charset="0"/>
              </a:rPr>
              <a:t>Dire bonjour en anglais</a:t>
            </a:r>
            <a:r>
              <a:rPr lang="pt-BR" sz="4000" dirty="0">
                <a:latin typeface="Humanst521 BT" panose="020B0602020204020204" pitchFamily="34" charset="0"/>
              </a:rPr>
              <a:t>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5855" y="1295401"/>
            <a:ext cx="5243945" cy="609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Viner Hand ITC" panose="03070502030502020203" pitchFamily="66" charset="0"/>
              </a:rPr>
              <a:t>Je </a:t>
            </a:r>
            <a:r>
              <a:rPr lang="en-US" dirty="0" err="1">
                <a:latin typeface="Viner Hand ITC" panose="03070502030502020203" pitchFamily="66" charset="0"/>
              </a:rPr>
              <a:t>peux</a:t>
            </a:r>
            <a:r>
              <a:rPr lang="en-US" dirty="0">
                <a:latin typeface="Viner Hand ITC" panose="03070502030502020203" pitchFamily="66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542320212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0" dirty="0">
                <a:solidFill>
                  <a:schemeClr val="bg1"/>
                </a:solidFill>
                <a:latin typeface="Trebuchet MS" panose="020B0603020202020204" pitchFamily="34" charset="0"/>
              </a:rPr>
              <a:t>Culture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  <a:latin typeface="Trebuchet MS" panose="020B0603020202020204" pitchFamily="34" charset="0"/>
              </a:rPr>
              <a:t>GREETINGS &amp; INTRODUCTIONS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7C6D2D-4419-462A-BC90-D1079A8B9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5615" y="590031"/>
            <a:ext cx="1810669" cy="2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346771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rebuchet MS" panose="020B0603020202020204" pitchFamily="34" charset="0"/>
              </a:rPr>
              <a:t>Cultures Collide</a:t>
            </a:r>
          </a:p>
        </p:txBody>
      </p:sp>
      <p:pic>
        <p:nvPicPr>
          <p:cNvPr id="4" name="Mr Baseball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79750" y="1600201"/>
            <a:ext cx="6034088" cy="4525963"/>
          </a:xfrm>
        </p:spPr>
      </p:pic>
    </p:spTree>
    <p:extLst>
      <p:ext uri="{BB962C8B-B14F-4D97-AF65-F5344CB8AC3E}">
        <p14:creationId xmlns:p14="http://schemas.microsoft.com/office/powerpoint/2010/main" val="260741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941" t="4724" r="-299" b="10908"/>
          <a:stretch/>
        </p:blipFill>
        <p:spPr>
          <a:xfrm>
            <a:off x="-110837" y="0"/>
            <a:ext cx="12469091" cy="695043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278562"/>
          </a:xfrm>
        </p:spPr>
        <p:txBody>
          <a:bodyPr>
            <a:normAutofit fontScale="90000"/>
          </a:bodyPr>
          <a:lstStyle/>
          <a:p>
            <a:r>
              <a:rPr lang="en-US" sz="6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CULTURE</a:t>
            </a:r>
            <a:b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</a:br>
            <a:b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</a:br>
            <a:b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</a:br>
            <a:b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</a:br>
            <a:b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</a:br>
            <a:b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</a:br>
            <a:b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</a:br>
            <a:b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</a:br>
            <a:br>
              <a:rPr lang="en-US" dirty="0">
                <a:latin typeface="Viner Hand ITC" panose="03070502030502020203" pitchFamily="66" charset="0"/>
              </a:rPr>
            </a:b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ner Hand ITC" panose="03070502030502020203" pitchFamily="66" charset="0"/>
              </a:rPr>
              <a:t>Different is different</a:t>
            </a:r>
          </a:p>
        </p:txBody>
      </p:sp>
    </p:spTree>
    <p:extLst>
      <p:ext uri="{BB962C8B-B14F-4D97-AF65-F5344CB8AC3E}">
        <p14:creationId xmlns:p14="http://schemas.microsoft.com/office/powerpoint/2010/main" val="360184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Haiti’s Cultural Influences</a:t>
            </a:r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r">
              <a:buNone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Africa, France, Caribbean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708DB6-96EC-678E-531C-4C783E5AA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948" y="1872082"/>
            <a:ext cx="2936075" cy="313289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43B3EC-5C0A-A994-890B-2EF6770C2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1781" y="1872082"/>
            <a:ext cx="3780430" cy="314242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EB6A91-991A-22DB-0223-FC830DE58D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1969" y="1881611"/>
            <a:ext cx="3707256" cy="31328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9650845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United States Cultural Influences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r">
              <a:buNone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Northern Europe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C:\Users\ISAVanHook\Pictures\europe_map_political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86" b="30582"/>
          <a:stretch/>
        </p:blipFill>
        <p:spPr bwMode="auto">
          <a:xfrm>
            <a:off x="2286000" y="1676401"/>
            <a:ext cx="7696200" cy="3308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332821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Viner Hand ITC" panose="03070502030502020203" pitchFamily="66" charset="0"/>
              </a:rPr>
              <a:t>Like the Weather </a:t>
            </a:r>
            <a:br>
              <a:rPr lang="en-US" dirty="0">
                <a:solidFill>
                  <a:schemeClr val="bg1"/>
                </a:solidFill>
                <a:latin typeface="Humanst521 BT" panose="020B0602020204020204" pitchFamily="34" charset="0"/>
              </a:rPr>
            </a:br>
            <a:r>
              <a:rPr lang="en-US" sz="2000" dirty="0">
                <a:solidFill>
                  <a:schemeClr val="bg1"/>
                </a:solidFill>
                <a:latin typeface="Trebuchet MS" panose="020B0603020202020204" pitchFamily="34" charset="0"/>
              </a:rPr>
              <a:t>Warm vs. Cold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27" t="10867" r="7986" b="10768"/>
          <a:stretch/>
        </p:blipFill>
        <p:spPr>
          <a:xfrm>
            <a:off x="3581400" y="1447801"/>
            <a:ext cx="4724400" cy="4936515"/>
          </a:xfrm>
        </p:spPr>
      </p:pic>
    </p:spTree>
    <p:extLst>
      <p:ext uri="{BB962C8B-B14F-4D97-AF65-F5344CB8AC3E}">
        <p14:creationId xmlns:p14="http://schemas.microsoft.com/office/powerpoint/2010/main" val="116535386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453</Words>
  <Application>Microsoft Office PowerPoint</Application>
  <PresentationFormat>Widescreen</PresentationFormat>
  <Paragraphs>82</Paragraphs>
  <Slides>17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Cambria</vt:lpstr>
      <vt:lpstr>Humanst521 BT</vt:lpstr>
      <vt:lpstr>Trebuchet MS</vt:lpstr>
      <vt:lpstr>Viner Hand ITC</vt:lpstr>
      <vt:lpstr>1_Office Theme</vt:lpstr>
      <vt:lpstr>6_Office Theme</vt:lpstr>
      <vt:lpstr>WELCOME BIENVENUE</vt:lpstr>
      <vt:lpstr>Lesson Objectives </vt:lpstr>
      <vt:lpstr>Objectifs de la leçon</vt:lpstr>
      <vt:lpstr>Culture</vt:lpstr>
      <vt:lpstr>Cultures Collide</vt:lpstr>
      <vt:lpstr>CULTURE         Different is different</vt:lpstr>
      <vt:lpstr>Haiti’s Cultural Influences</vt:lpstr>
      <vt:lpstr>United States Cultural Influences</vt:lpstr>
      <vt:lpstr>Like the Weather  Warm vs. Cold</vt:lpstr>
      <vt:lpstr>Saying  Hello</vt:lpstr>
      <vt:lpstr>An American Saying Un proverbe américain</vt:lpstr>
      <vt:lpstr>Basic American Introductions</vt:lpstr>
      <vt:lpstr>Basic American Greetings</vt:lpstr>
      <vt:lpstr>How To Greet Americans</vt:lpstr>
      <vt:lpstr>Hello, Goodbye</vt:lpstr>
      <vt:lpstr> Hello, Goodbye  The Beatles </vt:lpstr>
      <vt:lpstr>Hello, Goodbye  The Beatles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BEM-VINDO</dc:title>
  <dc:creator>MIchael VanHook</dc:creator>
  <cp:lastModifiedBy>Michael VanHook</cp:lastModifiedBy>
  <cp:revision>1</cp:revision>
  <dcterms:created xsi:type="dcterms:W3CDTF">2020-05-18T19:41:59Z</dcterms:created>
  <dcterms:modified xsi:type="dcterms:W3CDTF">2023-07-03T17:39:45Z</dcterms:modified>
</cp:coreProperties>
</file>